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Metadata/LabelInfo.xml" ContentType="application/vnd.ms-office.classificationlabels+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slides/slide12.xml" ContentType="application/vnd.openxmlformats-officedocument.presentationml.slide+xml"/>
  <Override PartName="/ppt/notesSlides/notesSlide11.xml" ContentType="application/vnd.openxmlformats-officedocument.presentationml.notesSlide+xml"/>
  <Override PartName="/ppt/slides/slide13.xml" ContentType="application/vnd.openxmlformats-officedocument.presentationml.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openxmlformats.org/officeDocument/2006/relationships/custom-properties" Target="docProps/custom.xml"/><Relationship Id="rId5" Type="http://schemas.microsoft.com/office/2020/02/relationships/classificationlabels" Target="docMetadata/LabelInfo.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16"/>
  </p:notesMasterIdLst>
  <p:sldIdLst>
    <p:sldId id="281" r:id="rId3"/>
    <p:sldId id="275" r:id="rId4"/>
    <p:sldId id="290" r:id="rId5"/>
    <p:sldId id="291" r:id="rId6"/>
    <p:sldId id="283" r:id="rId7"/>
    <p:sldId id="276" r:id="rId8"/>
    <p:sldId id="270" r:id="rId9"/>
    <p:sldId id="271" r:id="rId10"/>
    <p:sldId id="307" r:id="rId11"/>
    <p:sldId id="294" r:id="rId12"/>
    <p:sldId id="295" r:id="rId13"/>
    <p:sldId id="296" r:id="rId14"/>
    <p:sldId id="272" r:id="rId1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FD82C37-C7D2-A257-B9A2-A50FDED456ED}" v="4" dt="2025-08-29T14:25:24.02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cSldViewPr>
  </p:slide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viewProps" Target="viewProps.xml"/><Relationship Id="rId3" Type="http://schemas.openxmlformats.org/officeDocument/2006/relationships/slide" Target="slides/slide1.xml"/><Relationship Id="rId21" Type="http://schemas.microsoft.com/office/2016/11/relationships/changesInfo" Target="changesInfos/changesInfo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presProps" Target="presProps.xml"/><Relationship Id="rId25" Type="http://schemas.openxmlformats.org/officeDocument/2006/relationships/customXml" Target="../customXml/item3.xml"/><Relationship Id="rId2" Type="http://schemas.openxmlformats.org/officeDocument/2006/relationships/slideMaster" Target="slideMasters/slideMaster2.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customXml" Target="../customXml/item2.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customXml" Target="../customXml/item1.xml"/><Relationship Id="rId10" Type="http://schemas.openxmlformats.org/officeDocument/2006/relationships/slide" Target="slides/slide8.xml"/><Relationship Id="rId19"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osselin Bourges" userId="S::josselin.bourges@un.org::2853f2c9-8004-4548-bb73-10249e173b61" providerId="AD" clId="Web-{9A9D78F7-880C-5E98-D618-828419342C09}"/>
    <pc:docChg chg="addSld delSld modSld">
      <pc:chgData name="Josselin Bourges" userId="S::josselin.bourges@un.org::2853f2c9-8004-4548-bb73-10249e173b61" providerId="AD" clId="Web-{9A9D78F7-880C-5E98-D618-828419342C09}" dt="2025-08-12T20:54:13.618" v="18"/>
      <pc:docMkLst>
        <pc:docMk/>
      </pc:docMkLst>
      <pc:sldChg chg="add modNotes">
        <pc:chgData name="Josselin Bourges" userId="S::josselin.bourges@un.org::2853f2c9-8004-4548-bb73-10249e173b61" providerId="AD" clId="Web-{9A9D78F7-880C-5E98-D618-828419342C09}" dt="2025-08-12T20:51:38.613" v="10"/>
        <pc:sldMkLst>
          <pc:docMk/>
          <pc:sldMk cId="4061251164" sldId="272"/>
        </pc:sldMkLst>
      </pc:sldChg>
      <pc:sldChg chg="new del">
        <pc:chgData name="Josselin Bourges" userId="S::josselin.bourges@un.org::2853f2c9-8004-4548-bb73-10249e173b61" providerId="AD" clId="Web-{9A9D78F7-880C-5E98-D618-828419342C09}" dt="2025-08-12T20:53:03.428" v="14"/>
        <pc:sldMkLst>
          <pc:docMk/>
          <pc:sldMk cId="2096159408" sldId="292"/>
        </pc:sldMkLst>
      </pc:sldChg>
      <pc:sldChg chg="add del">
        <pc:chgData name="Josselin Bourges" userId="S::josselin.bourges@un.org::2853f2c9-8004-4548-bb73-10249e173b61" providerId="AD" clId="Web-{9A9D78F7-880C-5E98-D618-828419342C09}" dt="2025-08-12T20:43:48.416" v="3"/>
        <pc:sldMkLst>
          <pc:docMk/>
          <pc:sldMk cId="2899637849" sldId="294"/>
        </pc:sldMkLst>
      </pc:sldChg>
      <pc:sldChg chg="add">
        <pc:chgData name="Josselin Bourges" userId="S::josselin.bourges@un.org::2853f2c9-8004-4548-bb73-10249e173b61" providerId="AD" clId="Web-{9A9D78F7-880C-5E98-D618-828419342C09}" dt="2025-08-12T20:43:59.604" v="4"/>
        <pc:sldMkLst>
          <pc:docMk/>
          <pc:sldMk cId="2378727231" sldId="295"/>
        </pc:sldMkLst>
      </pc:sldChg>
      <pc:sldChg chg="add modNotes">
        <pc:chgData name="Josselin Bourges" userId="S::josselin.bourges@un.org::2853f2c9-8004-4548-bb73-10249e173b61" providerId="AD" clId="Web-{9A9D78F7-880C-5E98-D618-828419342C09}" dt="2025-08-12T20:52:55.975" v="12"/>
        <pc:sldMkLst>
          <pc:docMk/>
          <pc:sldMk cId="3090138944" sldId="296"/>
        </pc:sldMkLst>
      </pc:sldChg>
      <pc:sldChg chg="add modNotes">
        <pc:chgData name="Josselin Bourges" userId="S::josselin.bourges@un.org::2853f2c9-8004-4548-bb73-10249e173b61" providerId="AD" clId="Web-{9A9D78F7-880C-5E98-D618-828419342C09}" dt="2025-08-12T20:54:13.618" v="18"/>
        <pc:sldMkLst>
          <pc:docMk/>
          <pc:sldMk cId="3666403711" sldId="307"/>
        </pc:sldMkLst>
      </pc:sldChg>
    </pc:docChg>
  </pc:docChgLst>
  <pc:docChgLst>
    <pc:chgData name="Ruth Ouattara" userId="ef623609-f3d1-4537-8577-3dbd58257726" providerId="ADAL" clId="{B04FD0E9-B136-443B-9DC1-AB6D65448C3D}"/>
    <pc:docChg chg="undo redo custSel addSld delSld modSld">
      <pc:chgData name="Ruth Ouattara" userId="ef623609-f3d1-4537-8577-3dbd58257726" providerId="ADAL" clId="{B04FD0E9-B136-443B-9DC1-AB6D65448C3D}" dt="2025-08-07T15:45:03.572" v="62" actId="20577"/>
      <pc:docMkLst>
        <pc:docMk/>
      </pc:docMkLst>
      <pc:sldChg chg="modSp add del mod setBg modNotesTx">
        <pc:chgData name="Ruth Ouattara" userId="ef623609-f3d1-4537-8577-3dbd58257726" providerId="ADAL" clId="{B04FD0E9-B136-443B-9DC1-AB6D65448C3D}" dt="2025-08-07T15:18:42.969" v="25" actId="20577"/>
        <pc:sldMkLst>
          <pc:docMk/>
          <pc:sldMk cId="3184486237" sldId="270"/>
        </pc:sldMkLst>
        <pc:spChg chg="mod">
          <ac:chgData name="Ruth Ouattara" userId="ef623609-f3d1-4537-8577-3dbd58257726" providerId="ADAL" clId="{B04FD0E9-B136-443B-9DC1-AB6D65448C3D}" dt="2025-08-07T14:46:22.386" v="22" actId="27636"/>
          <ac:spMkLst>
            <pc:docMk/>
            <pc:sldMk cId="3184486237" sldId="270"/>
            <ac:spMk id="3" creationId="{61BE4187-773C-4991-95C7-5F612E9BA9DA}"/>
          </ac:spMkLst>
        </pc:spChg>
      </pc:sldChg>
      <pc:sldChg chg="modSp add mod">
        <pc:chgData name="Ruth Ouattara" userId="ef623609-f3d1-4537-8577-3dbd58257726" providerId="ADAL" clId="{B04FD0E9-B136-443B-9DC1-AB6D65448C3D}" dt="2025-08-07T15:45:03.572" v="62" actId="20577"/>
        <pc:sldMkLst>
          <pc:docMk/>
          <pc:sldMk cId="3283497425" sldId="271"/>
        </pc:sldMkLst>
        <pc:graphicFrameChg chg="mod modGraphic">
          <ac:chgData name="Ruth Ouattara" userId="ef623609-f3d1-4537-8577-3dbd58257726" providerId="ADAL" clId="{B04FD0E9-B136-443B-9DC1-AB6D65448C3D}" dt="2025-08-07T15:38:35.814" v="48"/>
          <ac:graphicFrameMkLst>
            <pc:docMk/>
            <pc:sldMk cId="3283497425" sldId="271"/>
            <ac:graphicFrameMk id="5" creationId="{D20C8991-00BD-4B53-98EC-83CA9918EB73}"/>
          </ac:graphicFrameMkLst>
        </pc:graphicFrameChg>
        <pc:graphicFrameChg chg="mod modGraphic">
          <ac:chgData name="Ruth Ouattara" userId="ef623609-f3d1-4537-8577-3dbd58257726" providerId="ADAL" clId="{B04FD0E9-B136-443B-9DC1-AB6D65448C3D}" dt="2025-08-07T15:45:03.572" v="62" actId="20577"/>
          <ac:graphicFrameMkLst>
            <pc:docMk/>
            <pc:sldMk cId="3283497425" sldId="271"/>
            <ac:graphicFrameMk id="6" creationId="{E12453BC-406A-439A-BE23-5DBD2BE64E25}"/>
          </ac:graphicFrameMkLst>
        </pc:graphicFrameChg>
      </pc:sldChg>
      <pc:sldChg chg="add">
        <pc:chgData name="Ruth Ouattara" userId="ef623609-f3d1-4537-8577-3dbd58257726" providerId="ADAL" clId="{B04FD0E9-B136-443B-9DC1-AB6D65448C3D}" dt="2025-08-06T22:02:49.467" v="3"/>
        <pc:sldMkLst>
          <pc:docMk/>
          <pc:sldMk cId="2950728046" sldId="276"/>
        </pc:sldMkLst>
      </pc:sldChg>
      <pc:sldChg chg="modSp add mod">
        <pc:chgData name="Ruth Ouattara" userId="ef623609-f3d1-4537-8577-3dbd58257726" providerId="ADAL" clId="{B04FD0E9-B136-443B-9DC1-AB6D65448C3D}" dt="2025-08-07T14:38:58.876" v="9" actId="27636"/>
        <pc:sldMkLst>
          <pc:docMk/>
          <pc:sldMk cId="359902344" sldId="283"/>
        </pc:sldMkLst>
      </pc:sldChg>
      <pc:sldChg chg="add del">
        <pc:chgData name="Ruth Ouattara" userId="ef623609-f3d1-4537-8577-3dbd58257726" providerId="ADAL" clId="{B04FD0E9-B136-443B-9DC1-AB6D65448C3D}" dt="2025-08-06T22:02:27.804" v="2"/>
        <pc:sldMkLst>
          <pc:docMk/>
          <pc:sldMk cId="2889181777" sldId="310"/>
        </pc:sldMkLst>
      </pc:sldChg>
    </pc:docChg>
  </pc:docChgLst>
  <pc:docChgLst>
    <pc:chgData name="Josselin Bourges" userId="S::josselin.bourges@un.org::2853f2c9-8004-4548-bb73-10249e173b61" providerId="AD" clId="Web-{36E94C69-328C-D32B-EA62-D7D7B042208F}"/>
    <pc:docChg chg="modSld">
      <pc:chgData name="Josselin Bourges" userId="S::josselin.bourges@un.org::2853f2c9-8004-4548-bb73-10249e173b61" providerId="AD" clId="Web-{36E94C69-328C-D32B-EA62-D7D7B042208F}" dt="2025-08-13T20:07:09.679" v="10"/>
      <pc:docMkLst>
        <pc:docMk/>
      </pc:docMkLst>
      <pc:sldChg chg="modNotes">
        <pc:chgData name="Josselin Bourges" userId="S::josselin.bourges@un.org::2853f2c9-8004-4548-bb73-10249e173b61" providerId="AD" clId="Web-{36E94C69-328C-D32B-EA62-D7D7B042208F}" dt="2025-08-13T20:07:09.679" v="10"/>
        <pc:sldMkLst>
          <pc:docMk/>
          <pc:sldMk cId="4061251164" sldId="272"/>
        </pc:sldMkLst>
      </pc:sldChg>
      <pc:sldChg chg="modNotes">
        <pc:chgData name="Josselin Bourges" userId="S::josselin.bourges@un.org::2853f2c9-8004-4548-bb73-10249e173b61" providerId="AD" clId="Web-{36E94C69-328C-D32B-EA62-D7D7B042208F}" dt="2025-08-13T20:06:58.256" v="8"/>
        <pc:sldMkLst>
          <pc:docMk/>
          <pc:sldMk cId="359902344" sldId="283"/>
        </pc:sldMkLst>
      </pc:sldChg>
      <pc:sldChg chg="modNotes">
        <pc:chgData name="Josselin Bourges" userId="S::josselin.bourges@un.org::2853f2c9-8004-4548-bb73-10249e173b61" providerId="AD" clId="Web-{36E94C69-328C-D32B-EA62-D7D7B042208F}" dt="2025-08-13T20:06:52.756" v="5"/>
        <pc:sldMkLst>
          <pc:docMk/>
          <pc:sldMk cId="3900594051" sldId="291"/>
        </pc:sldMkLst>
      </pc:sldChg>
    </pc:docChg>
  </pc:docChgLst>
  <pc:docChgLst>
    <pc:chgData name="Josselin Bourges" userId="S::josselin.bourges@un.org::2853f2c9-8004-4548-bb73-10249e173b61" providerId="AD" clId="Web-{C715A36E-FE1F-4C92-6803-5FEBBA255B63}"/>
    <pc:docChg chg="modSld">
      <pc:chgData name="Josselin Bourges" userId="S::josselin.bourges@un.org::2853f2c9-8004-4548-bb73-10249e173b61" providerId="AD" clId="Web-{C715A36E-FE1F-4C92-6803-5FEBBA255B63}" dt="2025-08-12T19:14:04.181" v="52"/>
      <pc:docMkLst>
        <pc:docMk/>
      </pc:docMkLst>
      <pc:sldChg chg="modSp">
        <pc:chgData name="Josselin Bourges" userId="S::josselin.bourges@un.org::2853f2c9-8004-4548-bb73-10249e173b61" providerId="AD" clId="Web-{C715A36E-FE1F-4C92-6803-5FEBBA255B63}" dt="2025-08-12T19:10:00.348" v="35" actId="20577"/>
        <pc:sldMkLst>
          <pc:docMk/>
          <pc:sldMk cId="3184486237" sldId="270"/>
        </pc:sldMkLst>
        <pc:spChg chg="mod">
          <ac:chgData name="Josselin Bourges" userId="S::josselin.bourges@un.org::2853f2c9-8004-4548-bb73-10249e173b61" providerId="AD" clId="Web-{C715A36E-FE1F-4C92-6803-5FEBBA255B63}" dt="2025-08-12T19:10:00.348" v="35" actId="20577"/>
          <ac:spMkLst>
            <pc:docMk/>
            <pc:sldMk cId="3184486237" sldId="270"/>
            <ac:spMk id="3" creationId="{61BE4187-773C-4991-95C7-5F612E9BA9DA}"/>
          </ac:spMkLst>
        </pc:spChg>
      </pc:sldChg>
      <pc:sldChg chg="modSp modNotes">
        <pc:chgData name="Josselin Bourges" userId="S::josselin.bourges@un.org::2853f2c9-8004-4548-bb73-10249e173b61" providerId="AD" clId="Web-{C715A36E-FE1F-4C92-6803-5FEBBA255B63}" dt="2025-08-12T19:14:04.181" v="52"/>
        <pc:sldMkLst>
          <pc:docMk/>
          <pc:sldMk cId="3283497425" sldId="271"/>
        </pc:sldMkLst>
        <pc:spChg chg="mod">
          <ac:chgData name="Josselin Bourges" userId="S::josselin.bourges@un.org::2853f2c9-8004-4548-bb73-10249e173b61" providerId="AD" clId="Web-{C715A36E-FE1F-4C92-6803-5FEBBA255B63}" dt="2025-08-12T19:10:47.789" v="42" actId="20577"/>
          <ac:spMkLst>
            <pc:docMk/>
            <pc:sldMk cId="3283497425" sldId="271"/>
            <ac:spMk id="2" creationId="{3D422984-422B-4F31-87E7-A5316466EC1A}"/>
          </ac:spMkLst>
        </pc:spChg>
        <pc:graphicFrameChg chg="mod modGraphic">
          <ac:chgData name="Josselin Bourges" userId="S::josselin.bourges@un.org::2853f2c9-8004-4548-bb73-10249e173b61" providerId="AD" clId="Web-{C715A36E-FE1F-4C92-6803-5FEBBA255B63}" dt="2025-08-12T19:13:17.847" v="50"/>
          <ac:graphicFrameMkLst>
            <pc:docMk/>
            <pc:sldMk cId="3283497425" sldId="271"/>
            <ac:graphicFrameMk id="5" creationId="{D20C8991-00BD-4B53-98EC-83CA9918EB73}"/>
          </ac:graphicFrameMkLst>
        </pc:graphicFrameChg>
        <pc:graphicFrameChg chg="mod modGraphic">
          <ac:chgData name="Josselin Bourges" userId="S::josselin.bourges@un.org::2853f2c9-8004-4548-bb73-10249e173b61" providerId="AD" clId="Web-{C715A36E-FE1F-4C92-6803-5FEBBA255B63}" dt="2025-08-12T19:12:39.685" v="48"/>
          <ac:graphicFrameMkLst>
            <pc:docMk/>
            <pc:sldMk cId="3283497425" sldId="271"/>
            <ac:graphicFrameMk id="6" creationId="{E12453BC-406A-439A-BE23-5DBD2BE64E25}"/>
          </ac:graphicFrameMkLst>
        </pc:graphicFrameChg>
      </pc:sldChg>
      <pc:sldChg chg="modNotes">
        <pc:chgData name="Josselin Bourges" userId="S::josselin.bourges@un.org::2853f2c9-8004-4548-bb73-10249e173b61" providerId="AD" clId="Web-{C715A36E-FE1F-4C92-6803-5FEBBA255B63}" dt="2025-08-12T19:02:49.241" v="6"/>
        <pc:sldMkLst>
          <pc:docMk/>
          <pc:sldMk cId="2982070104" sldId="275"/>
        </pc:sldMkLst>
      </pc:sldChg>
      <pc:sldChg chg="modNotes">
        <pc:chgData name="Josselin Bourges" userId="S::josselin.bourges@un.org::2853f2c9-8004-4548-bb73-10249e173b61" providerId="AD" clId="Web-{C715A36E-FE1F-4C92-6803-5FEBBA255B63}" dt="2025-08-12T19:02:17.630" v="1"/>
        <pc:sldMkLst>
          <pc:docMk/>
          <pc:sldMk cId="2713081774" sldId="281"/>
        </pc:sldMkLst>
      </pc:sldChg>
      <pc:sldChg chg="addSp delSp modSp modNotes">
        <pc:chgData name="Josselin Bourges" userId="S::josselin.bourges@un.org::2853f2c9-8004-4548-bb73-10249e173b61" providerId="AD" clId="Web-{C715A36E-FE1F-4C92-6803-5FEBBA255B63}" dt="2025-08-12T19:06:33.437" v="23" actId="1076"/>
        <pc:sldMkLst>
          <pc:docMk/>
          <pc:sldMk cId="359902344" sldId="283"/>
        </pc:sldMkLst>
        <pc:spChg chg="add">
          <ac:chgData name="Josselin Bourges" userId="S::josselin.bourges@un.org::2853f2c9-8004-4548-bb73-10249e173b61" providerId="AD" clId="Web-{C715A36E-FE1F-4C92-6803-5FEBBA255B63}" dt="2025-08-12T19:06:30.218" v="22"/>
          <ac:spMkLst>
            <pc:docMk/>
            <pc:sldMk cId="359902344" sldId="283"/>
            <ac:spMk id="10" creationId="{2D5FBEF1-C2A9-5F79-B741-538F6AEA9141}"/>
          </ac:spMkLst>
        </pc:spChg>
        <pc:spChg chg="add">
          <ac:chgData name="Josselin Bourges" userId="S::josselin.bourges@un.org::2853f2c9-8004-4548-bb73-10249e173b61" providerId="AD" clId="Web-{C715A36E-FE1F-4C92-6803-5FEBBA255B63}" dt="2025-08-12T19:06:30.218" v="22"/>
          <ac:spMkLst>
            <pc:docMk/>
            <pc:sldMk cId="359902344" sldId="283"/>
            <ac:spMk id="11" creationId="{CCA84821-86B3-BF07-400C-2320C1F627EF}"/>
          </ac:spMkLst>
        </pc:spChg>
        <pc:picChg chg="mod">
          <ac:chgData name="Josselin Bourges" userId="S::josselin.bourges@un.org::2853f2c9-8004-4548-bb73-10249e173b61" providerId="AD" clId="Web-{C715A36E-FE1F-4C92-6803-5FEBBA255B63}" dt="2025-08-12T19:06:33.437" v="23" actId="1076"/>
          <ac:picMkLst>
            <pc:docMk/>
            <pc:sldMk cId="359902344" sldId="283"/>
            <ac:picMk id="6" creationId="{0D7FCA48-5EF6-6882-6A23-3F464370973C}"/>
          </ac:picMkLst>
        </pc:picChg>
      </pc:sldChg>
      <pc:sldChg chg="modNotes">
        <pc:chgData name="Josselin Bourges" userId="S::josselin.bourges@un.org::2853f2c9-8004-4548-bb73-10249e173b61" providerId="AD" clId="Web-{C715A36E-FE1F-4C92-6803-5FEBBA255B63}" dt="2025-08-12T19:05:21.997" v="13"/>
        <pc:sldMkLst>
          <pc:docMk/>
          <pc:sldMk cId="3900594051" sldId="291"/>
        </pc:sldMkLst>
      </pc:sldChg>
    </pc:docChg>
  </pc:docChgLst>
  <pc:docChgLst>
    <pc:chgData name="Josselin Bourges" userId="S::josselin.bourges@un.org::2853f2c9-8004-4548-bb73-10249e173b61" providerId="AD" clId="Web-{6FD82C37-C7D2-A257-B9A2-A50FDED456ED}"/>
    <pc:docChg chg="modSld">
      <pc:chgData name="Josselin Bourges" userId="S::josselin.bourges@un.org::2853f2c9-8004-4548-bb73-10249e173b61" providerId="AD" clId="Web-{6FD82C37-C7D2-A257-B9A2-A50FDED456ED}" dt="2025-08-29T14:25:24.027" v="3" actId="1076"/>
      <pc:docMkLst>
        <pc:docMk/>
      </pc:docMkLst>
      <pc:sldChg chg="addSp delSp modSp">
        <pc:chgData name="Josselin Bourges" userId="S::josselin.bourges@un.org::2853f2c9-8004-4548-bb73-10249e173b61" providerId="AD" clId="Web-{6FD82C37-C7D2-A257-B9A2-A50FDED456ED}" dt="2025-08-29T14:25:24.027" v="3" actId="1076"/>
        <pc:sldMkLst>
          <pc:docMk/>
          <pc:sldMk cId="4061251164" sldId="272"/>
        </pc:sldMkLst>
        <pc:spChg chg="del">
          <ac:chgData name="Josselin Bourges" userId="S::josselin.bourges@un.org::2853f2c9-8004-4548-bb73-10249e173b61" providerId="AD" clId="Web-{6FD82C37-C7D2-A257-B9A2-A50FDED456ED}" dt="2025-08-29T14:25:18.605" v="1"/>
          <ac:spMkLst>
            <pc:docMk/>
            <pc:sldMk cId="4061251164" sldId="272"/>
            <ac:spMk id="4" creationId="{7A8CF308-CD78-276E-89FB-819975D2A7EF}"/>
          </ac:spMkLst>
        </pc:spChg>
        <pc:picChg chg="del">
          <ac:chgData name="Josselin Bourges" userId="S::josselin.bourges@un.org::2853f2c9-8004-4548-bb73-10249e173b61" providerId="AD" clId="Web-{6FD82C37-C7D2-A257-B9A2-A50FDED456ED}" dt="2025-08-29T14:25:16.808" v="0"/>
          <ac:picMkLst>
            <pc:docMk/>
            <pc:sldMk cId="4061251164" sldId="272"/>
            <ac:picMk id="5" creationId="{EC111655-7DAB-48BC-A669-26DF8E09A243}"/>
          </ac:picMkLst>
        </pc:picChg>
        <pc:picChg chg="add mod">
          <ac:chgData name="Josselin Bourges" userId="S::josselin.bourges@un.org::2853f2c9-8004-4548-bb73-10249e173b61" providerId="AD" clId="Web-{6FD82C37-C7D2-A257-B9A2-A50FDED456ED}" dt="2025-08-29T14:25:24.027" v="3" actId="1076"/>
          <ac:picMkLst>
            <pc:docMk/>
            <pc:sldMk cId="4061251164" sldId="272"/>
            <ac:picMk id="6" creationId="{9915DF1C-39EF-C5DA-43B0-F1CF137ACA43}"/>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9D1900F-7035-4A39-AC8B-A2250159F666}" type="datetimeFigureOut">
              <a:rPr lang="fr-FR" smtClean="0"/>
              <a:t>29/08/2025</a:t>
            </a:fld>
            <a:endParaRPr lang="fr-FR"/>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r-FR"/>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r-F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2A32B35-8023-4266-8522-FB65602C723D}" type="slidenum">
              <a:rPr lang="fr-FR" smtClean="0"/>
              <a:t>‹N°›</a:t>
            </a:fld>
            <a:endParaRPr lang="fr-FR"/>
          </a:p>
        </p:txBody>
      </p:sp>
    </p:spTree>
    <p:extLst>
      <p:ext uri="{BB962C8B-B14F-4D97-AF65-F5344CB8AC3E}">
        <p14:creationId xmlns:p14="http://schemas.microsoft.com/office/powerpoint/2010/main" val="192701931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kern="1200">
                <a:solidFill>
                  <a:schemeClr val="tx1"/>
                </a:solidFill>
                <a:effectLst/>
              </a:rPr>
              <a:t>(Avant de commencer l’étude de cas, divisez les </a:t>
            </a:r>
            <a:r>
              <a:rPr lang="fr-FR" err="1"/>
              <a:t>participant·e·s</a:t>
            </a:r>
            <a:r>
              <a:rPr lang="fr-FR"/>
              <a:t> </a:t>
            </a:r>
            <a:r>
              <a:rPr lang="fr-FR" kern="1200">
                <a:solidFill>
                  <a:schemeClr val="tx1"/>
                </a:solidFill>
                <a:effectLst/>
              </a:rPr>
              <a:t>en groupes de quatre ou cinq personnes et distribuez les documents.)</a:t>
            </a:r>
            <a:endParaRPr lang="en-US" kern="1200">
              <a:solidFill>
                <a:srgbClr val="444444"/>
              </a:solidFill>
              <a:effectLst/>
            </a:endParaRPr>
          </a:p>
          <a:p>
            <a:endParaRPr lang="fr-FR">
              <a:solidFill>
                <a:srgbClr val="444444"/>
              </a:solidFill>
            </a:endParaRPr>
          </a:p>
          <a:p>
            <a:r>
              <a:rPr lang="fr-FR" b="1" kern="1200">
                <a:solidFill>
                  <a:schemeClr val="tx1"/>
                </a:solidFill>
                <a:effectLst/>
              </a:rPr>
              <a:t>Message clé : </a:t>
            </a:r>
            <a:r>
              <a:rPr lang="fr-FR" b="1"/>
              <a:t>Introduire </a:t>
            </a:r>
            <a:r>
              <a:rPr lang="fr-FR" b="1" kern="1200">
                <a:solidFill>
                  <a:schemeClr val="tx1"/>
                </a:solidFill>
                <a:effectLst/>
              </a:rPr>
              <a:t>l’étude de cas.</a:t>
            </a:r>
            <a:endParaRPr lang="fr-FR" b="1" kern="1200">
              <a:solidFill>
                <a:srgbClr val="444444"/>
              </a:solidFill>
              <a:effectLst/>
            </a:endParaRPr>
          </a:p>
          <a:p>
            <a:endParaRPr lang="fr-FR">
              <a:solidFill>
                <a:srgbClr val="444444"/>
              </a:solidFill>
            </a:endParaRPr>
          </a:p>
          <a:p>
            <a:r>
              <a:rPr lang="fr-FR" kern="1200">
                <a:solidFill>
                  <a:schemeClr val="tx1"/>
                </a:solidFill>
                <a:effectLst/>
              </a:rPr>
              <a:t>Bonjour à toutes et à tous, et bienvenue !</a:t>
            </a:r>
            <a:r>
              <a:rPr lang="fr-FR"/>
              <a:t> </a:t>
            </a:r>
            <a:r>
              <a:rPr lang="fr-FR" kern="1200">
                <a:solidFill>
                  <a:schemeClr val="tx1"/>
                </a:solidFill>
                <a:effectLst/>
              </a:rPr>
              <a:t>Dans cette session, nous allons examiner comment intégrer les considérations de genre dans le travail de la composante militaire des opérations de paix.</a:t>
            </a:r>
            <a:endParaRPr lang="en-US">
              <a:solidFill>
                <a:srgbClr val="444444"/>
              </a:solidFill>
            </a:endParaRPr>
          </a:p>
          <a:p>
            <a:endParaRPr lang="fr-FR">
              <a:solidFill>
                <a:srgbClr val="444444"/>
              </a:solidFill>
            </a:endParaRPr>
          </a:p>
          <a:p>
            <a:r>
              <a:rPr lang="fr-FR"/>
              <a:t>Passons maintenant à une étude de cas pratique. Cette étude de cas porte sur la manière de concevoir des projets d’assistance civile sensibles au genre.</a:t>
            </a:r>
            <a:endParaRPr lang="en-US">
              <a:solidFill>
                <a:srgbClr val="444444"/>
              </a:solidFill>
            </a:endParaRPr>
          </a:p>
          <a:p>
            <a:endParaRPr lang="fr-FR">
              <a:solidFill>
                <a:srgbClr val="444444"/>
              </a:solidFill>
            </a:endParaRPr>
          </a:p>
          <a:p>
            <a:endParaRPr lang="fr-FR" sz="1200" kern="1200">
              <a:solidFill>
                <a:schemeClr val="tx1"/>
              </a:solidFill>
              <a:effectLst/>
              <a:latin typeface="+mn-lt"/>
            </a:endParaRPr>
          </a:p>
        </p:txBody>
      </p:sp>
      <p:sp>
        <p:nvSpPr>
          <p:cNvPr id="4" name="Espace réservé du numéro de diapositive 3"/>
          <p:cNvSpPr>
            <a:spLocks noGrp="1"/>
          </p:cNvSpPr>
          <p:nvPr>
            <p:ph type="sldNum" sz="quarter" idx="5"/>
          </p:nvPr>
        </p:nvSpPr>
        <p:spPr/>
        <p:txBody>
          <a:bodyPr/>
          <a:lstStyle/>
          <a:p>
            <a:fld id="{0A83D7B9-9304-43D9-B9C6-6966DFFE4C6C}" type="slidenum">
              <a:rPr lang="fr-FR" smtClean="0"/>
              <a:t>1</a:t>
            </a:fld>
            <a:endParaRPr lang="fr-FR"/>
          </a:p>
        </p:txBody>
      </p:sp>
    </p:spTree>
    <p:extLst>
      <p:ext uri="{BB962C8B-B14F-4D97-AF65-F5344CB8AC3E}">
        <p14:creationId xmlns:p14="http://schemas.microsoft.com/office/powerpoint/2010/main" val="51850171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a:defRPr/>
            </a:pPr>
            <a:r>
              <a:rPr lang="fr-FR" i="1" kern="1200">
                <a:solidFill>
                  <a:schemeClr val="tx1"/>
                </a:solidFill>
                <a:effectLst/>
              </a:rPr>
              <a:t>(</a:t>
            </a:r>
            <a:r>
              <a:rPr lang="fr-FR" i="1"/>
              <a:t>Scénario </a:t>
            </a:r>
            <a:r>
              <a:rPr lang="fr-FR" i="1" kern="1200">
                <a:solidFill>
                  <a:schemeClr val="tx1"/>
                </a:solidFill>
                <a:effectLst/>
              </a:rPr>
              <a:t>à présenter – un par un ou collectivement – pendant l’exercice. Des copies papier des </a:t>
            </a:r>
            <a:r>
              <a:rPr lang="fr-FR" i="1"/>
              <a:t>scénarios </a:t>
            </a:r>
            <a:r>
              <a:rPr lang="fr-FR" i="1" kern="1200">
                <a:solidFill>
                  <a:schemeClr val="tx1"/>
                </a:solidFill>
                <a:effectLst/>
              </a:rPr>
              <a:t>peuvent également être distribuées.)</a:t>
            </a:r>
            <a:r>
              <a:rPr lang="fr-FR" i="1"/>
              <a:t> </a:t>
            </a:r>
            <a:r>
              <a:rPr lang="fr-FR" b="1" kern="1200">
                <a:solidFill>
                  <a:schemeClr val="tx1"/>
                </a:solidFill>
                <a:effectLst/>
              </a:rPr>
              <a:t>Ne montrez pas les </a:t>
            </a:r>
            <a:r>
              <a:rPr lang="fr-FR" b="1"/>
              <a:t>scénarios </a:t>
            </a:r>
            <a:r>
              <a:rPr lang="fr-FR" b="1" kern="1200">
                <a:solidFill>
                  <a:schemeClr val="tx1"/>
                </a:solidFill>
                <a:effectLst/>
              </a:rPr>
              <a:t>aux participants avant le moment opportun.</a:t>
            </a:r>
            <a:endParaRPr lang="fr-FR">
              <a:solidFill>
                <a:srgbClr val="444444"/>
              </a:solidFill>
            </a:endParaRPr>
          </a:p>
        </p:txBody>
      </p:sp>
      <p:sp>
        <p:nvSpPr>
          <p:cNvPr id="4" name="Espace réservé du numéro de diapositive 3"/>
          <p:cNvSpPr>
            <a:spLocks noGrp="1"/>
          </p:cNvSpPr>
          <p:nvPr>
            <p:ph type="sldNum" sz="quarter" idx="5"/>
          </p:nvPr>
        </p:nvSpPr>
        <p:spPr/>
        <p:txBody>
          <a:bodyPr/>
          <a:lstStyle/>
          <a:p>
            <a:fld id="{0A83D7B9-9304-43D9-B9C6-6966DFFE4C6C}" type="slidenum">
              <a:rPr lang="en-GB" smtClean="0"/>
              <a:t>10</a:t>
            </a:fld>
            <a:endParaRPr lang="en-GB"/>
          </a:p>
        </p:txBody>
      </p:sp>
    </p:spTree>
    <p:extLst>
      <p:ext uri="{BB962C8B-B14F-4D97-AF65-F5344CB8AC3E}">
        <p14:creationId xmlns:p14="http://schemas.microsoft.com/office/powerpoint/2010/main" val="360577214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a:defRPr/>
            </a:pPr>
            <a:r>
              <a:rPr lang="fr-FR" i="1" kern="1200">
                <a:solidFill>
                  <a:schemeClr val="tx1"/>
                </a:solidFill>
                <a:effectLst/>
              </a:rPr>
              <a:t>(</a:t>
            </a:r>
            <a:r>
              <a:rPr lang="fr-FR" i="1"/>
              <a:t>Scénario </a:t>
            </a:r>
            <a:r>
              <a:rPr lang="fr-FR" i="1" kern="1200">
                <a:solidFill>
                  <a:schemeClr val="tx1"/>
                </a:solidFill>
                <a:effectLst/>
              </a:rPr>
              <a:t>à présenter – un par un ou collectivement – pendant l’exercice. Des copies papier des </a:t>
            </a:r>
            <a:r>
              <a:rPr lang="fr-FR" i="1"/>
              <a:t>scénarios </a:t>
            </a:r>
            <a:r>
              <a:rPr lang="fr-FR" i="1" kern="1200">
                <a:solidFill>
                  <a:schemeClr val="tx1"/>
                </a:solidFill>
                <a:effectLst/>
              </a:rPr>
              <a:t>peuvent également être distribuées.)</a:t>
            </a:r>
            <a:r>
              <a:rPr lang="fr-FR" i="1"/>
              <a:t> </a:t>
            </a:r>
            <a:r>
              <a:rPr lang="fr-FR" b="1" kern="1200">
                <a:solidFill>
                  <a:schemeClr val="tx1"/>
                </a:solidFill>
                <a:effectLst/>
              </a:rPr>
              <a:t>Ne montrez pas les </a:t>
            </a:r>
            <a:r>
              <a:rPr lang="fr-FR" b="1"/>
              <a:t>scénarios </a:t>
            </a:r>
            <a:r>
              <a:rPr lang="fr-FR" b="1" kern="1200">
                <a:solidFill>
                  <a:schemeClr val="tx1"/>
                </a:solidFill>
                <a:effectLst/>
              </a:rPr>
              <a:t>aux participants avant le moment opportun.</a:t>
            </a:r>
            <a:endParaRPr lang="fr-FR">
              <a:solidFill>
                <a:srgbClr val="444444"/>
              </a:solidFill>
            </a:endParaRPr>
          </a:p>
        </p:txBody>
      </p:sp>
      <p:sp>
        <p:nvSpPr>
          <p:cNvPr id="4" name="Espace réservé du numéro de diapositive 3"/>
          <p:cNvSpPr>
            <a:spLocks noGrp="1"/>
          </p:cNvSpPr>
          <p:nvPr>
            <p:ph type="sldNum" sz="quarter" idx="5"/>
          </p:nvPr>
        </p:nvSpPr>
        <p:spPr/>
        <p:txBody>
          <a:bodyPr/>
          <a:lstStyle/>
          <a:p>
            <a:fld id="{0A83D7B9-9304-43D9-B9C6-6966DFFE4C6C}" type="slidenum">
              <a:rPr lang="en-GB" smtClean="0"/>
              <a:t>11</a:t>
            </a:fld>
            <a:endParaRPr lang="en-GB"/>
          </a:p>
        </p:txBody>
      </p:sp>
    </p:spTree>
    <p:extLst>
      <p:ext uri="{BB962C8B-B14F-4D97-AF65-F5344CB8AC3E}">
        <p14:creationId xmlns:p14="http://schemas.microsoft.com/office/powerpoint/2010/main" val="255762299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b="1" kern="1200">
                <a:solidFill>
                  <a:schemeClr val="tx1"/>
                </a:solidFill>
                <a:effectLst/>
              </a:rPr>
              <a:t>Message clé :</a:t>
            </a:r>
            <a:r>
              <a:rPr lang="fr-FR" kern="1200">
                <a:solidFill>
                  <a:schemeClr val="tx1"/>
                </a:solidFill>
                <a:effectLst/>
              </a:rPr>
              <a:t> </a:t>
            </a:r>
            <a:r>
              <a:rPr lang="fr-FR"/>
              <a:t>Principaux résultats et apprentissages tirés de l’exercice de simulation</a:t>
            </a:r>
            <a:r>
              <a:rPr lang="fr-FR" kern="1200">
                <a:solidFill>
                  <a:schemeClr val="tx1"/>
                </a:solidFill>
                <a:effectLst/>
              </a:rPr>
              <a:t>.</a:t>
            </a:r>
            <a:endParaRPr lang="en-US" kern="1200">
              <a:solidFill>
                <a:srgbClr val="444444"/>
              </a:solidFill>
              <a:effectLst/>
            </a:endParaRPr>
          </a:p>
          <a:p>
            <a:endParaRPr lang="fr-FR">
              <a:solidFill>
                <a:srgbClr val="444444"/>
              </a:solidFill>
            </a:endParaRPr>
          </a:p>
          <a:p>
            <a:r>
              <a:rPr lang="fr-FR" kern="1200">
                <a:solidFill>
                  <a:schemeClr val="tx1"/>
                </a:solidFill>
                <a:effectLst/>
              </a:rPr>
              <a:t>Très bien, </a:t>
            </a:r>
            <a:r>
              <a:rPr lang="fr-FR"/>
              <a:t>l’exercice </a:t>
            </a:r>
            <a:r>
              <a:rPr lang="fr-FR" kern="1200">
                <a:solidFill>
                  <a:schemeClr val="tx1"/>
                </a:solidFill>
                <a:effectLst/>
              </a:rPr>
              <a:t>est maintenant </a:t>
            </a:r>
            <a:r>
              <a:rPr lang="fr-FR"/>
              <a:t>terminé</a:t>
            </a:r>
            <a:r>
              <a:rPr lang="fr-FR" kern="1200">
                <a:solidFill>
                  <a:schemeClr val="tx1"/>
                </a:solidFill>
                <a:effectLst/>
              </a:rPr>
              <a:t>.</a:t>
            </a:r>
            <a:r>
              <a:rPr lang="fr-FR"/>
              <a:t> Pouvez-vous tous retourner </a:t>
            </a:r>
            <a:r>
              <a:rPr lang="fr-FR" kern="1200">
                <a:solidFill>
                  <a:schemeClr val="tx1"/>
                </a:solidFill>
                <a:effectLst/>
              </a:rPr>
              <a:t>à </a:t>
            </a:r>
            <a:r>
              <a:rPr lang="fr-FR"/>
              <a:t>vos places, s’il vous plaît ?</a:t>
            </a:r>
            <a:endParaRPr lang="en-US">
              <a:solidFill>
                <a:srgbClr val="444444"/>
              </a:solidFill>
            </a:endParaRPr>
          </a:p>
          <a:p>
            <a:endParaRPr lang="fr-FR" kern="1200">
              <a:solidFill>
                <a:srgbClr val="444444"/>
              </a:solidFill>
              <a:effectLst/>
              <a:ea typeface="+mn-ea"/>
              <a:cs typeface="+mn-cs"/>
            </a:endParaRPr>
          </a:p>
          <a:p>
            <a:r>
              <a:rPr lang="fr-FR" i="1" kern="1200">
                <a:solidFill>
                  <a:schemeClr val="tx1"/>
                </a:solidFill>
                <a:effectLst/>
              </a:rPr>
              <a:t>(</a:t>
            </a:r>
            <a:r>
              <a:rPr lang="fr-FR" i="1"/>
              <a:t>Commencez la </a:t>
            </a:r>
            <a:r>
              <a:rPr lang="fr-FR" i="1" kern="1200">
                <a:solidFill>
                  <a:schemeClr val="tx1"/>
                </a:solidFill>
                <a:effectLst/>
              </a:rPr>
              <a:t>discussion</a:t>
            </a:r>
            <a:r>
              <a:rPr lang="fr-FR" i="1"/>
              <a:t> </a:t>
            </a:r>
            <a:r>
              <a:rPr lang="fr-FR" i="1" kern="1200">
                <a:solidFill>
                  <a:schemeClr val="tx1"/>
                </a:solidFill>
                <a:effectLst/>
              </a:rPr>
              <a:t>avec </a:t>
            </a:r>
            <a:r>
              <a:rPr lang="fr-FR" i="1"/>
              <a:t>des questions générales. Demandez aux observateurs de partager leurs impressions, interrogez les autres sur ce qu’ils pensent et sur leurs expériences. Demandez si quelqu’un souhaite </a:t>
            </a:r>
            <a:r>
              <a:rPr lang="fr-FR" i="1" kern="1200">
                <a:solidFill>
                  <a:schemeClr val="tx1"/>
                </a:solidFill>
                <a:effectLst/>
              </a:rPr>
              <a:t>partager </a:t>
            </a:r>
            <a:r>
              <a:rPr lang="fr-FR" i="1"/>
              <a:t>une expérience personnelle en lien avec l’exercice. Sélectionnez </a:t>
            </a:r>
            <a:r>
              <a:rPr lang="fr-FR" i="1" kern="1200">
                <a:solidFill>
                  <a:schemeClr val="tx1"/>
                </a:solidFill>
                <a:effectLst/>
              </a:rPr>
              <a:t>les </a:t>
            </a:r>
            <a:r>
              <a:rPr lang="fr-FR" i="1"/>
              <a:t>questions </a:t>
            </a:r>
            <a:r>
              <a:rPr lang="fr-FR" i="1" kern="1200">
                <a:solidFill>
                  <a:schemeClr val="tx1"/>
                </a:solidFill>
                <a:effectLst/>
              </a:rPr>
              <a:t>les </a:t>
            </a:r>
            <a:r>
              <a:rPr lang="fr-FR" i="1"/>
              <a:t>plus pertinentes dans </a:t>
            </a:r>
            <a:r>
              <a:rPr lang="fr-FR" i="1" kern="1200">
                <a:solidFill>
                  <a:schemeClr val="tx1"/>
                </a:solidFill>
                <a:effectLst/>
              </a:rPr>
              <a:t>la </a:t>
            </a:r>
            <a:r>
              <a:rPr lang="fr-FR" i="1"/>
              <a:t>liste ci-dessous. Accordez environ 15 minutes à cette </a:t>
            </a:r>
            <a:r>
              <a:rPr lang="fr-FR" i="1" kern="1200">
                <a:solidFill>
                  <a:schemeClr val="tx1"/>
                </a:solidFill>
                <a:effectLst/>
              </a:rPr>
              <a:t>discussion </a:t>
            </a:r>
            <a:r>
              <a:rPr lang="fr-FR" i="1"/>
              <a:t>générale.)</a:t>
            </a:r>
            <a:endParaRPr lang="en-US" kern="1200">
              <a:solidFill>
                <a:srgbClr val="444444"/>
              </a:solidFill>
              <a:effectLst/>
              <a:ea typeface="+mn-ea"/>
              <a:cs typeface="+mn-cs"/>
            </a:endParaRPr>
          </a:p>
          <a:p>
            <a:endParaRPr lang="fr-FR">
              <a:solidFill>
                <a:srgbClr val="444444"/>
              </a:solidFill>
            </a:endParaRPr>
          </a:p>
          <a:p>
            <a:r>
              <a:rPr lang="fr-FR"/>
              <a:t>Poursuivez ensuite avec </a:t>
            </a:r>
            <a:r>
              <a:rPr lang="fr-FR" kern="1200">
                <a:solidFill>
                  <a:schemeClr val="tx1"/>
                </a:solidFill>
                <a:effectLst/>
              </a:rPr>
              <a:t>un</a:t>
            </a:r>
            <a:r>
              <a:rPr lang="fr-FR"/>
              <a:t> </a:t>
            </a:r>
            <a:r>
              <a:rPr lang="fr-FR" b="1" kern="1200">
                <a:solidFill>
                  <a:schemeClr val="tx1"/>
                </a:solidFill>
                <a:effectLst/>
              </a:rPr>
              <a:t>débriefing détaillé</a:t>
            </a:r>
            <a:r>
              <a:rPr lang="fr-FR"/>
              <a:t> </a:t>
            </a:r>
            <a:r>
              <a:rPr lang="fr-FR" kern="1200">
                <a:solidFill>
                  <a:schemeClr val="tx1"/>
                </a:solidFill>
                <a:effectLst/>
              </a:rPr>
              <a:t>en </a:t>
            </a:r>
            <a:r>
              <a:rPr lang="fr-FR"/>
              <a:t>utilisant </a:t>
            </a:r>
            <a:r>
              <a:rPr lang="fr-FR" kern="1200">
                <a:solidFill>
                  <a:schemeClr val="tx1"/>
                </a:solidFill>
                <a:effectLst/>
              </a:rPr>
              <a:t>la section </a:t>
            </a:r>
            <a:r>
              <a:rPr lang="fr-FR"/>
              <a:t>pertinente </a:t>
            </a:r>
            <a:r>
              <a:rPr lang="fr-FR" kern="1200">
                <a:solidFill>
                  <a:schemeClr val="tx1"/>
                </a:solidFill>
                <a:effectLst/>
              </a:rPr>
              <a:t>du</a:t>
            </a:r>
            <a:r>
              <a:rPr lang="fr-FR"/>
              <a:t> </a:t>
            </a:r>
            <a:r>
              <a:rPr lang="fr-FR" b="1"/>
              <a:t>manuel</a:t>
            </a:r>
            <a:r>
              <a:rPr lang="fr-FR"/>
              <a:t>.</a:t>
            </a:r>
            <a:endParaRPr lang="en-US">
              <a:solidFill>
                <a:srgbClr val="444444"/>
              </a:solidFill>
            </a:endParaRPr>
          </a:p>
          <a:p>
            <a:r>
              <a:rPr lang="fr-FR"/>
              <a:t> </a:t>
            </a:r>
            <a:endParaRPr lang="en-US">
              <a:solidFill>
                <a:srgbClr val="444444"/>
              </a:solidFill>
            </a:endParaRPr>
          </a:p>
          <a:p>
            <a:pPr marL="168910">
              <a:lnSpc>
                <a:spcPct val="107000"/>
              </a:lnSpc>
              <a:spcBef>
                <a:spcPts val="254"/>
              </a:spcBef>
              <a:spcAft>
                <a:spcPts val="800"/>
              </a:spcAft>
            </a:pPr>
            <a:endParaRPr lang="en-GB">
              <a:solidFill>
                <a:srgbClr val="444444"/>
              </a:solidFill>
            </a:endParaRPr>
          </a:p>
          <a:p>
            <a:pPr>
              <a:lnSpc>
                <a:spcPct val="114999"/>
              </a:lnSpc>
              <a:spcAft>
                <a:spcPts val="800"/>
              </a:spcAft>
            </a:pPr>
            <a:endParaRPr lang="fr-FR">
              <a:solidFill>
                <a:srgbClr val="000000"/>
              </a:solidFill>
            </a:endParaRPr>
          </a:p>
        </p:txBody>
      </p:sp>
      <p:sp>
        <p:nvSpPr>
          <p:cNvPr id="4" name="Espace réservé du numéro de diapositive 3"/>
          <p:cNvSpPr>
            <a:spLocks noGrp="1"/>
          </p:cNvSpPr>
          <p:nvPr>
            <p:ph type="sldNum" sz="quarter" idx="5"/>
          </p:nvPr>
        </p:nvSpPr>
        <p:spPr/>
        <p:txBody>
          <a:bodyPr/>
          <a:lstStyle/>
          <a:p>
            <a:fld id="{0A83D7B9-9304-43D9-B9C6-6966DFFE4C6C}" type="slidenum">
              <a:rPr lang="en-GB" smtClean="0"/>
              <a:t>12</a:t>
            </a:fld>
            <a:endParaRPr lang="en-GB"/>
          </a:p>
        </p:txBody>
      </p:sp>
    </p:spTree>
    <p:extLst>
      <p:ext uri="{BB962C8B-B14F-4D97-AF65-F5344CB8AC3E}">
        <p14:creationId xmlns:p14="http://schemas.microsoft.com/office/powerpoint/2010/main" val="362757132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200" b="1" i="0" kern="1200">
                <a:solidFill>
                  <a:schemeClr val="tx1"/>
                </a:solidFill>
                <a:effectLst/>
                <a:latin typeface="+mn-lt"/>
                <a:ea typeface="+mn-ea"/>
                <a:cs typeface="+mn-cs"/>
              </a:rPr>
              <a:t>Message clé : </a:t>
            </a:r>
            <a:r>
              <a:rPr lang="fr-FR"/>
              <a:t>Mettre</a:t>
            </a:r>
            <a:r>
              <a:rPr lang="fr-FR" sz="1200" b="0" i="0" kern="1200">
                <a:solidFill>
                  <a:schemeClr val="tx1"/>
                </a:solidFill>
                <a:effectLst/>
                <a:latin typeface="+mn-lt"/>
                <a:ea typeface="+mn-ea"/>
                <a:cs typeface="+mn-cs"/>
              </a:rPr>
              <a:t> en évidence les principaux points d’apprentissage de la présentation.</a:t>
            </a:r>
            <a:endParaRPr lang="fr-FR">
              <a:cs typeface="+mn-lt"/>
            </a:endParaRPr>
          </a:p>
          <a:p>
            <a:endParaRPr lang="en-GB"/>
          </a:p>
        </p:txBody>
      </p:sp>
      <p:sp>
        <p:nvSpPr>
          <p:cNvPr id="4" name="Espace réservé du numéro de diapositive 3"/>
          <p:cNvSpPr>
            <a:spLocks noGrp="1"/>
          </p:cNvSpPr>
          <p:nvPr>
            <p:ph type="sldNum" sz="quarter" idx="5"/>
          </p:nvPr>
        </p:nvSpPr>
        <p:spPr/>
        <p:txBody>
          <a:bodyPr/>
          <a:lstStyle/>
          <a:p>
            <a:fld id="{0A83D7B9-9304-43D9-B9C6-6966DFFE4C6C}" type="slidenum">
              <a:rPr lang="en-GB" smtClean="0"/>
              <a:t>13</a:t>
            </a:fld>
            <a:endParaRPr lang="en-GB"/>
          </a:p>
        </p:txBody>
      </p:sp>
    </p:spTree>
    <p:extLst>
      <p:ext uri="{BB962C8B-B14F-4D97-AF65-F5344CB8AC3E}">
        <p14:creationId xmlns:p14="http://schemas.microsoft.com/office/powerpoint/2010/main" val="367409544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b="1" noProof="0">
                <a:effectLst/>
              </a:rPr>
              <a:t>Message clé :</a:t>
            </a:r>
            <a:r>
              <a:rPr lang="fr-FR" noProof="0">
                <a:effectLst/>
              </a:rPr>
              <a:t> </a:t>
            </a:r>
            <a:r>
              <a:rPr lang="fr-FR"/>
              <a:t>Présenter les objectifs d'apprentissage de l'étude </a:t>
            </a:r>
            <a:r>
              <a:rPr lang="fr-FR" noProof="0">
                <a:effectLst/>
              </a:rPr>
              <a:t>de cas</a:t>
            </a:r>
            <a:r>
              <a:rPr lang="fr-FR"/>
              <a:t>.</a:t>
            </a:r>
            <a:endParaRPr lang="en-US">
              <a:solidFill>
                <a:srgbClr val="444444"/>
              </a:solidFill>
            </a:endParaRPr>
          </a:p>
          <a:p>
            <a:pPr marL="168910" marR="254000">
              <a:lnSpc>
                <a:spcPct val="107000"/>
              </a:lnSpc>
              <a:spcAft>
                <a:spcPts val="800"/>
              </a:spcAft>
            </a:pPr>
            <a:endParaRPr lang="fr-FR" noProof="0">
              <a:solidFill>
                <a:srgbClr val="444444"/>
              </a:solidFill>
              <a:effectLst/>
            </a:endParaRPr>
          </a:p>
          <a:p>
            <a:pPr marL="168910">
              <a:lnSpc>
                <a:spcPct val="107000"/>
              </a:lnSpc>
              <a:spcBef>
                <a:spcPts val="0"/>
              </a:spcBef>
              <a:spcAft>
                <a:spcPts val="800"/>
              </a:spcAft>
            </a:pPr>
            <a:endParaRPr lang="fr-FR" sz="1200" noProof="0">
              <a:effectLst/>
              <a:latin typeface="Calibri" panose="020F0502020204030204" pitchFamily="34" charset="0"/>
              <a:ea typeface="DengXian" panose="02010600030101010101" pitchFamily="2" charset="-122"/>
              <a:cs typeface="Calibri" panose="020F0502020204030204" pitchFamily="34" charset="0"/>
            </a:endParaRPr>
          </a:p>
        </p:txBody>
      </p:sp>
      <p:sp>
        <p:nvSpPr>
          <p:cNvPr id="4" name="Espace réservé du numéro de diapositive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A83D7B9-9304-43D9-B9C6-6966DFFE4C6C}"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5855243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Passons </a:t>
            </a:r>
            <a:r>
              <a:rPr lang="en-US" err="1"/>
              <a:t>maintenant</a:t>
            </a:r>
            <a:r>
              <a:rPr lang="en-US"/>
              <a:t> à </a:t>
            </a:r>
            <a:r>
              <a:rPr lang="en-US" err="1"/>
              <a:t>l'exercice</a:t>
            </a:r>
            <a:endParaRPr lang="en-US"/>
          </a:p>
          <a:p>
            <a:endParaRPr lang="en-GB" noProof="0"/>
          </a:p>
        </p:txBody>
      </p:sp>
      <p:sp>
        <p:nvSpPr>
          <p:cNvPr id="4" name="Espace réservé du numéro de diapositive 3"/>
          <p:cNvSpPr>
            <a:spLocks noGrp="1"/>
          </p:cNvSpPr>
          <p:nvPr>
            <p:ph type="sldNum" sz="quarter" idx="5"/>
          </p:nvPr>
        </p:nvSpPr>
        <p:spPr/>
        <p:txBody>
          <a:bodyPr/>
          <a:lstStyle/>
          <a:p>
            <a:fld id="{0A83D7B9-9304-43D9-B9C6-6966DFFE4C6C}" type="slidenum">
              <a:rPr lang="en-GB" smtClean="0"/>
              <a:t>3</a:t>
            </a:fld>
            <a:endParaRPr lang="en-GB"/>
          </a:p>
        </p:txBody>
      </p:sp>
    </p:spTree>
    <p:extLst>
      <p:ext uri="{BB962C8B-B14F-4D97-AF65-F5344CB8AC3E}">
        <p14:creationId xmlns:p14="http://schemas.microsoft.com/office/powerpoint/2010/main" val="154637688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4999"/>
              </a:lnSpc>
              <a:spcAft>
                <a:spcPts val="800"/>
              </a:spcAft>
            </a:pPr>
            <a:r>
              <a:rPr lang="fr-FR" b="1" kern="1200">
                <a:solidFill>
                  <a:schemeClr val="tx1"/>
                </a:solidFill>
                <a:effectLst/>
              </a:rPr>
              <a:t>Message clé : </a:t>
            </a:r>
            <a:r>
              <a:rPr lang="fr-FR"/>
              <a:t>Présenter la vue d'ensemble </a:t>
            </a:r>
            <a:r>
              <a:rPr lang="fr-FR" kern="1200">
                <a:solidFill>
                  <a:schemeClr val="tx1"/>
                </a:solidFill>
                <a:effectLst/>
              </a:rPr>
              <a:t>de </a:t>
            </a:r>
            <a:r>
              <a:rPr lang="fr-FR"/>
              <a:t>l'exercice</a:t>
            </a:r>
            <a:r>
              <a:rPr lang="fr-FR" kern="1200">
                <a:solidFill>
                  <a:schemeClr val="tx1"/>
                </a:solidFill>
                <a:effectLst/>
              </a:rPr>
              <a:t>, y compris le temps alloué et </a:t>
            </a:r>
            <a:r>
              <a:rPr lang="fr-FR"/>
              <a:t>le matériel </a:t>
            </a:r>
            <a:r>
              <a:rPr lang="fr-FR" kern="1200">
                <a:solidFill>
                  <a:schemeClr val="tx1"/>
                </a:solidFill>
                <a:effectLst/>
              </a:rPr>
              <a:t>de </a:t>
            </a:r>
            <a:r>
              <a:rPr lang="fr-FR"/>
              <a:t>soutien</a:t>
            </a:r>
            <a:r>
              <a:rPr lang="fr-FR" kern="1200">
                <a:solidFill>
                  <a:schemeClr val="tx1"/>
                </a:solidFill>
                <a:effectLst/>
              </a:rPr>
              <a:t>.</a:t>
            </a:r>
            <a:r>
              <a:rPr lang="fr-FR"/>
              <a:t> </a:t>
            </a:r>
            <a:endParaRPr lang="en-US" kern="1200">
              <a:solidFill>
                <a:srgbClr val="444444"/>
              </a:solidFill>
              <a:effectLst/>
              <a:ea typeface="+mn-ea"/>
              <a:cs typeface="+mn-cs"/>
            </a:endParaRPr>
          </a:p>
          <a:p>
            <a:pPr>
              <a:lnSpc>
                <a:spcPct val="114999"/>
              </a:lnSpc>
              <a:spcAft>
                <a:spcPts val="800"/>
              </a:spcAft>
            </a:pPr>
            <a:endParaRPr lang="fr-FR" kern="1200">
              <a:solidFill>
                <a:srgbClr val="444444"/>
              </a:solidFill>
              <a:effectLst/>
              <a:ea typeface="+mn-ea"/>
              <a:cs typeface="+mn-cs"/>
            </a:endParaRPr>
          </a:p>
          <a:p>
            <a:pPr>
              <a:lnSpc>
                <a:spcPct val="114999"/>
              </a:lnSpc>
              <a:spcAft>
                <a:spcPts val="800"/>
              </a:spcAft>
            </a:pPr>
            <a:r>
              <a:rPr lang="fr-FR" kern="1200">
                <a:solidFill>
                  <a:schemeClr val="tx1"/>
                </a:solidFill>
                <a:effectLst/>
              </a:rPr>
              <a:t>Avant de commencer, permettez-moi de vous donner un </a:t>
            </a:r>
            <a:r>
              <a:rPr lang="fr-FR"/>
              <a:t>bref </a:t>
            </a:r>
            <a:r>
              <a:rPr lang="fr-FR" kern="1200">
                <a:solidFill>
                  <a:schemeClr val="tx1"/>
                </a:solidFill>
                <a:effectLst/>
              </a:rPr>
              <a:t>aperçu de </a:t>
            </a:r>
            <a:r>
              <a:rPr lang="fr-FR"/>
              <a:t>l'exercice</a:t>
            </a:r>
            <a:r>
              <a:rPr lang="fr-FR" kern="1200">
                <a:solidFill>
                  <a:schemeClr val="tx1"/>
                </a:solidFill>
                <a:effectLst/>
              </a:rPr>
              <a:t>.</a:t>
            </a:r>
            <a:r>
              <a:rPr lang="fr-FR"/>
              <a:t> </a:t>
            </a:r>
            <a:endParaRPr lang="en-US" kern="1200">
              <a:solidFill>
                <a:srgbClr val="444444"/>
              </a:solidFill>
              <a:effectLst/>
              <a:ea typeface="+mn-ea"/>
              <a:cs typeface="+mn-cs"/>
            </a:endParaRPr>
          </a:p>
          <a:p>
            <a:pPr>
              <a:lnSpc>
                <a:spcPct val="114999"/>
              </a:lnSpc>
              <a:spcAft>
                <a:spcPts val="800"/>
              </a:spcAft>
            </a:pPr>
            <a:endParaRPr lang="fr-FR" kern="1200">
              <a:solidFill>
                <a:srgbClr val="444444"/>
              </a:solidFill>
              <a:effectLst/>
              <a:ea typeface="+mn-ea"/>
              <a:cs typeface="+mn-cs"/>
            </a:endParaRPr>
          </a:p>
          <a:p>
            <a:pPr>
              <a:lnSpc>
                <a:spcPct val="114999"/>
              </a:lnSpc>
              <a:spcAft>
                <a:spcPts val="800"/>
              </a:spcAft>
            </a:pPr>
            <a:r>
              <a:rPr lang="fr-FR"/>
              <a:t>Cet exercice est une simulation</a:t>
            </a:r>
            <a:r>
              <a:rPr lang="fr-FR" kern="1200">
                <a:solidFill>
                  <a:schemeClr val="tx1"/>
                </a:solidFill>
                <a:effectLst/>
              </a:rPr>
              <a:t>.</a:t>
            </a:r>
            <a:r>
              <a:rPr lang="fr-FR"/>
              <a:t> Vous aurez tous un rôle </a:t>
            </a:r>
            <a:r>
              <a:rPr lang="fr-FR" kern="1200">
                <a:solidFill>
                  <a:schemeClr val="tx1"/>
                </a:solidFill>
                <a:effectLst/>
              </a:rPr>
              <a:t>à </a:t>
            </a:r>
            <a:r>
              <a:rPr lang="fr-FR"/>
              <a:t>jouer. Ensemble</a:t>
            </a:r>
            <a:r>
              <a:rPr lang="fr-FR" kern="1200">
                <a:solidFill>
                  <a:schemeClr val="tx1"/>
                </a:solidFill>
                <a:effectLst/>
              </a:rPr>
              <a:t>, nous </a:t>
            </a:r>
            <a:r>
              <a:rPr lang="fr-FR"/>
              <a:t>essaierons de </a:t>
            </a:r>
            <a:r>
              <a:rPr lang="fr-FR" kern="1200">
                <a:solidFill>
                  <a:schemeClr val="tx1"/>
                </a:solidFill>
                <a:effectLst/>
              </a:rPr>
              <a:t>voir comment les considérations de genre peuvent être intégrées dans la pratique de votre travail quotidien.</a:t>
            </a:r>
            <a:r>
              <a:rPr lang="fr-FR"/>
              <a:t> </a:t>
            </a:r>
            <a:endParaRPr lang="en-US">
              <a:solidFill>
                <a:srgbClr val="444444"/>
              </a:solidFill>
            </a:endParaRPr>
          </a:p>
          <a:p>
            <a:pPr>
              <a:lnSpc>
                <a:spcPct val="114999"/>
              </a:lnSpc>
              <a:spcAft>
                <a:spcPts val="800"/>
              </a:spcAft>
            </a:pPr>
            <a:endParaRPr lang="fr-FR" kern="1200">
              <a:solidFill>
                <a:srgbClr val="444444"/>
              </a:solidFill>
              <a:effectLst/>
              <a:ea typeface="+mn-ea"/>
              <a:cs typeface="+mn-cs"/>
            </a:endParaRPr>
          </a:p>
          <a:p>
            <a:pPr>
              <a:lnSpc>
                <a:spcPct val="114999"/>
              </a:lnSpc>
              <a:spcAft>
                <a:spcPts val="800"/>
              </a:spcAft>
            </a:pPr>
            <a:r>
              <a:rPr lang="fr-FR"/>
              <a:t>Avant d'aller plus loin, vous constaterez </a:t>
            </a:r>
            <a:r>
              <a:rPr lang="fr-FR" kern="1200">
                <a:solidFill>
                  <a:schemeClr val="tx1"/>
                </a:solidFill>
                <a:effectLst/>
              </a:rPr>
              <a:t>que vous avez reçu plusieurs documents de référence pour </a:t>
            </a:r>
            <a:r>
              <a:rPr lang="fr-FR"/>
              <a:t>l'exercice. </a:t>
            </a:r>
            <a:endParaRPr lang="en-US" kern="1200">
              <a:solidFill>
                <a:srgbClr val="444444"/>
              </a:solidFill>
              <a:effectLst/>
              <a:ea typeface="+mn-ea"/>
              <a:cs typeface="+mn-cs"/>
            </a:endParaRPr>
          </a:p>
          <a:p>
            <a:pPr lvl="0">
              <a:lnSpc>
                <a:spcPct val="114999"/>
              </a:lnSpc>
              <a:spcAft>
                <a:spcPts val="800"/>
              </a:spcAft>
            </a:pPr>
            <a:endParaRPr lang="fr-FR" kern="1200">
              <a:solidFill>
                <a:srgbClr val="444444"/>
              </a:solidFill>
              <a:effectLst/>
              <a:ea typeface="+mn-ea"/>
              <a:cs typeface="+mn-cs"/>
            </a:endParaRPr>
          </a:p>
          <a:p>
            <a:pPr marL="342900" indent="-342900">
              <a:lnSpc>
                <a:spcPct val="114999"/>
              </a:lnSpc>
              <a:spcAft>
                <a:spcPts val="800"/>
              </a:spcAft>
              <a:buFont typeface="Arial,Sans-Serif"/>
              <a:buChar char="•"/>
            </a:pPr>
            <a:r>
              <a:rPr lang="fr-FR" kern="1200">
                <a:solidFill>
                  <a:schemeClr val="tx1"/>
                </a:solidFill>
                <a:effectLst/>
              </a:rPr>
              <a:t>Tout </a:t>
            </a:r>
            <a:r>
              <a:rPr lang="fr-FR"/>
              <a:t>d'abord</a:t>
            </a:r>
            <a:r>
              <a:rPr lang="fr-FR" kern="1200">
                <a:solidFill>
                  <a:schemeClr val="tx1"/>
                </a:solidFill>
                <a:effectLst/>
              </a:rPr>
              <a:t>, vous avez </a:t>
            </a:r>
            <a:r>
              <a:rPr lang="fr-FR" b="1" kern="1200">
                <a:solidFill>
                  <a:schemeClr val="tx1"/>
                </a:solidFill>
                <a:effectLst/>
              </a:rPr>
              <a:t>la </a:t>
            </a:r>
            <a:r>
              <a:rPr lang="fr-FR" b="1"/>
              <a:t>présentation </a:t>
            </a:r>
            <a:r>
              <a:rPr lang="fr-FR" b="1" kern="1200">
                <a:solidFill>
                  <a:schemeClr val="tx1"/>
                </a:solidFill>
                <a:effectLst/>
              </a:rPr>
              <a:t>du </a:t>
            </a:r>
            <a:r>
              <a:rPr lang="fr-FR" b="1" kern="1200" err="1">
                <a:solidFill>
                  <a:schemeClr val="tx1"/>
                </a:solidFill>
                <a:effectLst/>
              </a:rPr>
              <a:t>Carana</a:t>
            </a:r>
            <a:r>
              <a:rPr lang="fr-FR" kern="1200">
                <a:solidFill>
                  <a:schemeClr val="tx1"/>
                </a:solidFill>
                <a:effectLst/>
              </a:rPr>
              <a:t>. </a:t>
            </a:r>
            <a:r>
              <a:rPr lang="fr-FR"/>
              <a:t>La présentation du </a:t>
            </a:r>
            <a:r>
              <a:rPr lang="fr-FR" err="1"/>
              <a:t>Carana</a:t>
            </a:r>
            <a:r>
              <a:rPr lang="fr-FR"/>
              <a:t> donne </a:t>
            </a:r>
            <a:r>
              <a:rPr lang="fr-FR" kern="1200">
                <a:solidFill>
                  <a:schemeClr val="tx1"/>
                </a:solidFill>
                <a:effectLst/>
              </a:rPr>
              <a:t>un </a:t>
            </a:r>
            <a:r>
              <a:rPr lang="fr-FR"/>
              <a:t>bref </a:t>
            </a:r>
            <a:r>
              <a:rPr lang="fr-FR" kern="1200">
                <a:solidFill>
                  <a:schemeClr val="tx1"/>
                </a:solidFill>
                <a:effectLst/>
              </a:rPr>
              <a:t>aperçu du scénario de </a:t>
            </a:r>
            <a:r>
              <a:rPr lang="fr-FR" kern="1200" err="1">
                <a:solidFill>
                  <a:schemeClr val="tx1"/>
                </a:solidFill>
                <a:effectLst/>
              </a:rPr>
              <a:t>Carana</a:t>
            </a:r>
            <a:r>
              <a:rPr lang="fr-FR" kern="1200">
                <a:solidFill>
                  <a:schemeClr val="tx1"/>
                </a:solidFill>
                <a:effectLst/>
              </a:rPr>
              <a:t> que vous connaissez déjà. </a:t>
            </a:r>
            <a:r>
              <a:rPr lang="fr-FR"/>
              <a:t>Le résumé comprend </a:t>
            </a:r>
            <a:r>
              <a:rPr lang="fr-FR" kern="1200">
                <a:solidFill>
                  <a:schemeClr val="tx1"/>
                </a:solidFill>
                <a:effectLst/>
              </a:rPr>
              <a:t>des informations clés </a:t>
            </a:r>
            <a:r>
              <a:rPr lang="fr-FR"/>
              <a:t>relatives </a:t>
            </a:r>
            <a:r>
              <a:rPr lang="fr-FR" kern="1200">
                <a:solidFill>
                  <a:schemeClr val="tx1"/>
                </a:solidFill>
                <a:effectLst/>
              </a:rPr>
              <a:t>à </a:t>
            </a:r>
            <a:r>
              <a:rPr lang="fr-FR"/>
              <a:t>l'étude </a:t>
            </a:r>
            <a:r>
              <a:rPr lang="fr-FR" kern="1200">
                <a:solidFill>
                  <a:schemeClr val="tx1"/>
                </a:solidFill>
                <a:effectLst/>
              </a:rPr>
              <a:t>de cas sur laquelle </a:t>
            </a:r>
            <a:r>
              <a:rPr lang="fr-FR"/>
              <a:t>vous travaillez ;</a:t>
            </a:r>
            <a:endParaRPr lang="en-US" kern="1200">
              <a:solidFill>
                <a:srgbClr val="444444"/>
              </a:solidFill>
              <a:effectLst/>
              <a:ea typeface="+mn-ea"/>
              <a:cs typeface="+mn-cs"/>
            </a:endParaRPr>
          </a:p>
          <a:p>
            <a:pPr marL="342900" indent="-342900">
              <a:lnSpc>
                <a:spcPct val="114999"/>
              </a:lnSpc>
              <a:buFont typeface="Symbol,Sans-Serif"/>
              <a:buChar char=""/>
            </a:pPr>
            <a:r>
              <a:rPr lang="fr-FR"/>
              <a:t>Vous trouverez plus d'informations </a:t>
            </a:r>
            <a:r>
              <a:rPr lang="fr-FR" kern="1200">
                <a:solidFill>
                  <a:schemeClr val="tx1"/>
                </a:solidFill>
                <a:effectLst/>
              </a:rPr>
              <a:t>sur le </a:t>
            </a:r>
            <a:r>
              <a:rPr lang="fr-FR"/>
              <a:t>cadre </a:t>
            </a:r>
            <a:r>
              <a:rPr lang="fr-FR" kern="1200">
                <a:solidFill>
                  <a:schemeClr val="tx1"/>
                </a:solidFill>
                <a:effectLst/>
              </a:rPr>
              <a:t>et le </a:t>
            </a:r>
            <a:r>
              <a:rPr lang="fr-FR"/>
              <a:t>contexte </a:t>
            </a:r>
            <a:r>
              <a:rPr lang="fr-FR" kern="1200">
                <a:solidFill>
                  <a:schemeClr val="tx1"/>
                </a:solidFill>
                <a:effectLst/>
              </a:rPr>
              <a:t>dans le document </a:t>
            </a:r>
            <a:r>
              <a:rPr lang="fr-FR"/>
              <a:t>appelé </a:t>
            </a:r>
            <a:r>
              <a:rPr lang="fr-FR" b="1"/>
              <a:t>cadre </a:t>
            </a:r>
            <a:r>
              <a:rPr lang="fr-FR" b="1" kern="1200">
                <a:solidFill>
                  <a:schemeClr val="tx1"/>
                </a:solidFill>
                <a:effectLst/>
              </a:rPr>
              <a:t>de </a:t>
            </a:r>
            <a:r>
              <a:rPr lang="fr-FR" b="1"/>
              <a:t>l'étude </a:t>
            </a:r>
            <a:r>
              <a:rPr lang="fr-FR" b="1" kern="1200">
                <a:solidFill>
                  <a:schemeClr val="tx1"/>
                </a:solidFill>
                <a:effectLst/>
              </a:rPr>
              <a:t>de cas</a:t>
            </a:r>
            <a:r>
              <a:rPr lang="fr-FR" b="1"/>
              <a:t> ;</a:t>
            </a:r>
            <a:endParaRPr lang="en-US" kern="1200">
              <a:solidFill>
                <a:srgbClr val="444444"/>
              </a:solidFill>
              <a:effectLst/>
              <a:ea typeface="+mn-ea"/>
              <a:cs typeface="+mn-cs"/>
            </a:endParaRPr>
          </a:p>
          <a:p>
            <a:pPr marL="342900" indent="-342900">
              <a:lnSpc>
                <a:spcPct val="114999"/>
              </a:lnSpc>
              <a:spcAft>
                <a:spcPts val="800"/>
              </a:spcAft>
              <a:buFont typeface="Symbol,Sans-Serif"/>
              <a:buChar char=""/>
            </a:pPr>
            <a:r>
              <a:rPr lang="fr-FR" kern="1200">
                <a:solidFill>
                  <a:schemeClr val="tx1"/>
                </a:solidFill>
                <a:effectLst/>
              </a:rPr>
              <a:t>Vous trouverez </a:t>
            </a:r>
            <a:r>
              <a:rPr lang="fr-FR"/>
              <a:t>des </a:t>
            </a:r>
            <a:r>
              <a:rPr lang="fr-FR" kern="1200">
                <a:solidFill>
                  <a:schemeClr val="tx1"/>
                </a:solidFill>
                <a:effectLst/>
              </a:rPr>
              <a:t>détails </a:t>
            </a:r>
            <a:r>
              <a:rPr lang="fr-FR"/>
              <a:t>sur </a:t>
            </a:r>
            <a:r>
              <a:rPr lang="fr-FR" kern="1200">
                <a:solidFill>
                  <a:schemeClr val="tx1"/>
                </a:solidFill>
                <a:effectLst/>
              </a:rPr>
              <a:t>la tâche à </a:t>
            </a:r>
            <a:r>
              <a:rPr lang="fr-FR"/>
              <a:t>effectuer </a:t>
            </a:r>
            <a:r>
              <a:rPr lang="fr-FR" kern="1200">
                <a:solidFill>
                  <a:schemeClr val="tx1"/>
                </a:solidFill>
                <a:effectLst/>
              </a:rPr>
              <a:t>dans le document de</a:t>
            </a:r>
            <a:r>
              <a:rPr lang="fr-FR" b="1" kern="1200">
                <a:solidFill>
                  <a:schemeClr val="tx1"/>
                </a:solidFill>
                <a:effectLst/>
              </a:rPr>
              <a:t> </a:t>
            </a:r>
            <a:r>
              <a:rPr lang="fr-FR" b="1"/>
              <a:t>vue d'ensemble de l'exercice</a:t>
            </a:r>
            <a:r>
              <a:rPr lang="fr-FR" kern="1200">
                <a:solidFill>
                  <a:schemeClr val="tx1"/>
                </a:solidFill>
                <a:effectLst/>
              </a:rPr>
              <a:t>. Vous trouverez également un aperçu des rôles qui seront joués dans cet exercice.</a:t>
            </a:r>
            <a:r>
              <a:rPr lang="fr-FR"/>
              <a:t> Dans un instant, je distribuerai à chacun d'entre vous des instructions sur les rôles à jouer.</a:t>
            </a:r>
            <a:endParaRPr lang="en-US" kern="1200">
              <a:solidFill>
                <a:srgbClr val="444444"/>
              </a:solidFill>
              <a:effectLst/>
              <a:ea typeface="+mn-ea"/>
              <a:cs typeface="+mn-cs"/>
            </a:endParaRPr>
          </a:p>
          <a:p>
            <a:pPr>
              <a:lnSpc>
                <a:spcPct val="114999"/>
              </a:lnSpc>
              <a:spcAft>
                <a:spcPts val="800"/>
              </a:spcAft>
            </a:pPr>
            <a:endParaRPr lang="fr-FR" kern="1200">
              <a:solidFill>
                <a:srgbClr val="444444"/>
              </a:solidFill>
              <a:effectLst/>
              <a:ea typeface="+mn-ea"/>
              <a:cs typeface="+mn-cs"/>
            </a:endParaRPr>
          </a:p>
          <a:p>
            <a:pPr>
              <a:lnSpc>
                <a:spcPct val="114999"/>
              </a:lnSpc>
              <a:spcAft>
                <a:spcPts val="800"/>
              </a:spcAft>
            </a:pPr>
            <a:r>
              <a:rPr lang="fr-FR" kern="1200">
                <a:solidFill>
                  <a:schemeClr val="tx1"/>
                </a:solidFill>
                <a:effectLst/>
              </a:rPr>
              <a:t>Vous disposez également de </a:t>
            </a:r>
            <a:r>
              <a:rPr lang="fr-FR"/>
              <a:t>quelques </a:t>
            </a:r>
            <a:r>
              <a:rPr lang="fr-FR" kern="1200">
                <a:solidFill>
                  <a:schemeClr val="tx1"/>
                </a:solidFill>
                <a:effectLst/>
              </a:rPr>
              <a:t>documents de référence supplémentaires</a:t>
            </a:r>
            <a:r>
              <a:rPr lang="fr-FR"/>
              <a:t>. </a:t>
            </a:r>
            <a:endParaRPr lang="en-US">
              <a:solidFill>
                <a:srgbClr val="444444"/>
              </a:solidFill>
            </a:endParaRPr>
          </a:p>
          <a:p>
            <a:pPr>
              <a:lnSpc>
                <a:spcPct val="114999"/>
              </a:lnSpc>
              <a:spcAft>
                <a:spcPts val="800"/>
              </a:spcAft>
            </a:pPr>
            <a:endParaRPr lang="fr-FR" kern="1200">
              <a:solidFill>
                <a:srgbClr val="444444"/>
              </a:solidFill>
              <a:effectLst/>
              <a:ea typeface="+mn-ea"/>
              <a:cs typeface="+mn-cs"/>
            </a:endParaRPr>
          </a:p>
          <a:p>
            <a:pPr marL="342900" indent="-342900">
              <a:lnSpc>
                <a:spcPct val="114999"/>
              </a:lnSpc>
              <a:buFont typeface="Symbol,Sans-Serif"/>
              <a:buChar char=""/>
            </a:pPr>
            <a:r>
              <a:rPr lang="fr-FR"/>
              <a:t>Vous avez </a:t>
            </a:r>
            <a:r>
              <a:rPr lang="fr-FR" b="1"/>
              <a:t>une </a:t>
            </a:r>
            <a:r>
              <a:rPr lang="fr-FR" b="1" kern="1200">
                <a:solidFill>
                  <a:schemeClr val="tx1"/>
                </a:solidFill>
                <a:effectLst/>
              </a:rPr>
              <a:t>liste de contrôle</a:t>
            </a:r>
            <a:r>
              <a:rPr lang="fr-FR" kern="1200">
                <a:solidFill>
                  <a:schemeClr val="tx1"/>
                </a:solidFill>
                <a:effectLst/>
              </a:rPr>
              <a:t> qui vous servira de guide </a:t>
            </a:r>
            <a:r>
              <a:rPr lang="fr-FR"/>
              <a:t>dès lors que vous travaillerez sur l'exercice.</a:t>
            </a:r>
            <a:endParaRPr lang="en-US">
              <a:ea typeface="+mn-ea"/>
              <a:cs typeface="+mn-cs"/>
            </a:endParaRPr>
          </a:p>
          <a:p>
            <a:endParaRPr lang="fr-FR" sz="1200" kern="1200">
              <a:solidFill>
                <a:schemeClr val="tx1"/>
              </a:solidFill>
              <a:effectLst/>
              <a:latin typeface="+mn-lt"/>
            </a:endParaRPr>
          </a:p>
          <a:p>
            <a:r>
              <a:rPr lang="fr-FR"/>
              <a:t>Vous disposerez de 20 minutes pour examiner ces documents et de 30 minutes pour le jeu de rôle.</a:t>
            </a:r>
          </a:p>
          <a:p>
            <a:endParaRPr lang="fr-FR"/>
          </a:p>
        </p:txBody>
      </p:sp>
      <p:sp>
        <p:nvSpPr>
          <p:cNvPr id="4" name="Slide Number Placeholder 3"/>
          <p:cNvSpPr>
            <a:spLocks noGrp="1"/>
          </p:cNvSpPr>
          <p:nvPr>
            <p:ph type="sldNum" sz="quarter" idx="5"/>
          </p:nvPr>
        </p:nvSpPr>
        <p:spPr/>
        <p:txBody>
          <a:bodyPr/>
          <a:lstStyle/>
          <a:p>
            <a:fld id="{12A32B35-8023-4266-8522-FB65602C723D}" type="slidenum">
              <a:rPr lang="fr-FR" smtClean="0"/>
              <a:t>4</a:t>
            </a:fld>
            <a:endParaRPr lang="fr-FR"/>
          </a:p>
        </p:txBody>
      </p:sp>
    </p:spTree>
    <p:extLst>
      <p:ext uri="{BB962C8B-B14F-4D97-AF65-F5344CB8AC3E}">
        <p14:creationId xmlns:p14="http://schemas.microsoft.com/office/powerpoint/2010/main" val="59112780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b="1" i="0" kern="1200">
                <a:solidFill>
                  <a:schemeClr val="tx1"/>
                </a:solidFill>
                <a:effectLst/>
              </a:rPr>
              <a:t>Message clé : </a:t>
            </a:r>
            <a:r>
              <a:rPr lang="fr-FR"/>
              <a:t>Présenter </a:t>
            </a:r>
            <a:r>
              <a:rPr lang="fr-FR" b="0" i="0" kern="1200">
                <a:solidFill>
                  <a:schemeClr val="tx1"/>
                </a:solidFill>
                <a:effectLst/>
              </a:rPr>
              <a:t>le scénario.</a:t>
            </a:r>
            <a:endParaRPr lang="en-US" b="0" i="0" kern="1200">
              <a:solidFill>
                <a:srgbClr val="444444"/>
              </a:solidFill>
              <a:effectLst/>
            </a:endParaRPr>
          </a:p>
          <a:p>
            <a:endParaRPr lang="fr-FR" b="0" i="0" kern="1200">
              <a:solidFill>
                <a:srgbClr val="444444"/>
              </a:solidFill>
              <a:effectLst/>
              <a:ea typeface="+mn-ea"/>
              <a:cs typeface="+mn-cs"/>
            </a:endParaRPr>
          </a:p>
          <a:p>
            <a:r>
              <a:rPr lang="fr-FR"/>
              <a:t>Il s'agit du cadre </a:t>
            </a:r>
            <a:r>
              <a:rPr lang="fr-FR" b="0" i="0" kern="1200">
                <a:solidFill>
                  <a:schemeClr val="tx1"/>
                </a:solidFill>
                <a:effectLst/>
              </a:rPr>
              <a:t>de </a:t>
            </a:r>
            <a:r>
              <a:rPr lang="fr-FR"/>
              <a:t>l'étude </a:t>
            </a:r>
            <a:r>
              <a:rPr lang="fr-FR" b="0" i="0" kern="1200">
                <a:solidFill>
                  <a:schemeClr val="tx1"/>
                </a:solidFill>
                <a:effectLst/>
              </a:rPr>
              <a:t>de cas.</a:t>
            </a:r>
            <a:r>
              <a:rPr lang="fr-FR"/>
              <a:t> </a:t>
            </a:r>
            <a:r>
              <a:rPr lang="fr-FR" b="0" i="0" kern="1200">
                <a:solidFill>
                  <a:schemeClr val="tx1"/>
                </a:solidFill>
                <a:effectLst/>
              </a:rPr>
              <a:t>Vous </a:t>
            </a:r>
            <a:r>
              <a:rPr lang="fr-FR"/>
              <a:t>n'êtes </a:t>
            </a:r>
            <a:r>
              <a:rPr lang="fr-FR" b="0" i="0" kern="1200">
                <a:solidFill>
                  <a:schemeClr val="tx1"/>
                </a:solidFill>
                <a:effectLst/>
              </a:rPr>
              <a:t>pas </a:t>
            </a:r>
            <a:r>
              <a:rPr lang="fr-FR"/>
              <a:t>obligé </a:t>
            </a:r>
            <a:r>
              <a:rPr lang="fr-FR" b="0" i="0" kern="1200">
                <a:solidFill>
                  <a:schemeClr val="tx1"/>
                </a:solidFill>
                <a:effectLst/>
              </a:rPr>
              <a:t>de le lire tout de suite. Je vous donnerai le </a:t>
            </a:r>
            <a:r>
              <a:rPr lang="fr-FR"/>
              <a:t>temps de le </a:t>
            </a:r>
            <a:r>
              <a:rPr lang="fr-FR" b="0" i="0" kern="1200">
                <a:solidFill>
                  <a:schemeClr val="tx1"/>
                </a:solidFill>
                <a:effectLst/>
              </a:rPr>
              <a:t>lire dans quelques minutes.</a:t>
            </a:r>
            <a:endParaRPr lang="en-US" b="0" i="0" kern="1200">
              <a:solidFill>
                <a:srgbClr val="444444"/>
              </a:solidFill>
              <a:effectLst/>
            </a:endParaRPr>
          </a:p>
          <a:p>
            <a:endParaRPr lang="fr-FR" b="0" i="0" kern="1200">
              <a:solidFill>
                <a:srgbClr val="444444"/>
              </a:solidFill>
              <a:effectLst/>
              <a:ea typeface="+mn-ea"/>
              <a:cs typeface="+mn-cs"/>
            </a:endParaRPr>
          </a:p>
          <a:p>
            <a:r>
              <a:rPr lang="fr-FR" b="0" i="0" kern="1200">
                <a:solidFill>
                  <a:schemeClr val="tx1"/>
                </a:solidFill>
                <a:effectLst/>
              </a:rPr>
              <a:t>Il y a deux villes rivales : </a:t>
            </a:r>
            <a:r>
              <a:rPr lang="fr-FR" b="1" i="0" kern="1200" err="1">
                <a:solidFill>
                  <a:schemeClr val="tx1"/>
                </a:solidFill>
                <a:effectLst/>
              </a:rPr>
              <a:t>Soppla</a:t>
            </a:r>
            <a:r>
              <a:rPr lang="fr-FR" b="0" i="0" kern="1200">
                <a:solidFill>
                  <a:schemeClr val="tx1"/>
                </a:solidFill>
                <a:effectLst/>
              </a:rPr>
              <a:t> et </a:t>
            </a:r>
            <a:r>
              <a:rPr lang="fr-FR" b="1" i="0" kern="1200" err="1">
                <a:solidFill>
                  <a:schemeClr val="tx1"/>
                </a:solidFill>
                <a:effectLst/>
              </a:rPr>
              <a:t>Sigel</a:t>
            </a:r>
            <a:r>
              <a:rPr lang="fr-FR" b="0" i="0" kern="1200">
                <a:solidFill>
                  <a:schemeClr val="tx1"/>
                </a:solidFill>
                <a:effectLst/>
              </a:rPr>
              <a:t>.</a:t>
            </a:r>
            <a:r>
              <a:rPr lang="fr-FR"/>
              <a:t> </a:t>
            </a:r>
            <a:r>
              <a:rPr lang="fr-FR" b="0" i="0" kern="1200">
                <a:solidFill>
                  <a:schemeClr val="tx1"/>
                </a:solidFill>
                <a:effectLst/>
              </a:rPr>
              <a:t>Le point d’eau utilisé par les deux villages a été détruit</a:t>
            </a:r>
            <a:r>
              <a:rPr lang="fr-FR"/>
              <a:t>.</a:t>
            </a:r>
          </a:p>
        </p:txBody>
      </p:sp>
      <p:sp>
        <p:nvSpPr>
          <p:cNvPr id="4" name="Espace réservé du numéro de diapositive 3"/>
          <p:cNvSpPr>
            <a:spLocks noGrp="1"/>
          </p:cNvSpPr>
          <p:nvPr>
            <p:ph type="sldNum" sz="quarter" idx="5"/>
          </p:nvPr>
        </p:nvSpPr>
        <p:spPr/>
        <p:txBody>
          <a:bodyPr/>
          <a:lstStyle/>
          <a:p>
            <a:fld id="{0A83D7B9-9304-43D9-B9C6-6966DFFE4C6C}" type="slidenum">
              <a:rPr lang="en-GB" smtClean="0"/>
              <a:t>5</a:t>
            </a:fld>
            <a:endParaRPr lang="en-GB"/>
          </a:p>
        </p:txBody>
      </p:sp>
    </p:spTree>
    <p:extLst>
      <p:ext uri="{BB962C8B-B14F-4D97-AF65-F5344CB8AC3E}">
        <p14:creationId xmlns:p14="http://schemas.microsoft.com/office/powerpoint/2010/main" val="225453442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a:t>Ceci est la suite du cadre. </a:t>
            </a:r>
          </a:p>
          <a:p>
            <a:endParaRPr lang="en-GB"/>
          </a:p>
        </p:txBody>
      </p:sp>
      <p:sp>
        <p:nvSpPr>
          <p:cNvPr id="4" name="Espace réservé du numéro de diapositive 3"/>
          <p:cNvSpPr>
            <a:spLocks noGrp="1"/>
          </p:cNvSpPr>
          <p:nvPr>
            <p:ph type="sldNum" sz="quarter" idx="5"/>
          </p:nvPr>
        </p:nvSpPr>
        <p:spPr/>
        <p:txBody>
          <a:bodyPr/>
          <a:lstStyle/>
          <a:p>
            <a:fld id="{0A83D7B9-9304-43D9-B9C6-6966DFFE4C6C}" type="slidenum">
              <a:rPr lang="en-GB" smtClean="0"/>
              <a:t>6</a:t>
            </a:fld>
            <a:endParaRPr lang="en-GB"/>
          </a:p>
        </p:txBody>
      </p:sp>
    </p:spTree>
    <p:extLst>
      <p:ext uri="{BB962C8B-B14F-4D97-AF65-F5344CB8AC3E}">
        <p14:creationId xmlns:p14="http://schemas.microsoft.com/office/powerpoint/2010/main" val="64834142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sz="1200" b="1" kern="1200">
                <a:solidFill>
                  <a:schemeClr val="tx1"/>
                </a:solidFill>
                <a:effectLst/>
                <a:latin typeface="+mn-lt"/>
                <a:ea typeface="+mn-ea"/>
                <a:cs typeface="+mn-cs"/>
              </a:rPr>
              <a:t>Message clé : </a:t>
            </a:r>
            <a:r>
              <a:rPr lang="fr-FR" sz="1200" kern="1200">
                <a:solidFill>
                  <a:schemeClr val="tx1"/>
                </a:solidFill>
                <a:effectLst/>
                <a:latin typeface="+mn-lt"/>
                <a:ea typeface="+mn-ea"/>
                <a:cs typeface="+mn-cs"/>
              </a:rPr>
              <a:t>Présenter la tâche à accomplir</a:t>
            </a:r>
          </a:p>
          <a:p>
            <a:endParaRPr lang="en-US" sz="1200" kern="1200">
              <a:solidFill>
                <a:schemeClr val="tx1"/>
              </a:solidFill>
              <a:effectLst/>
              <a:latin typeface="+mn-lt"/>
              <a:ea typeface="+mn-ea"/>
              <a:cs typeface="+mn-cs"/>
            </a:endParaRPr>
          </a:p>
          <a:p>
            <a:r>
              <a:rPr lang="fr-FR" sz="1200" kern="1200">
                <a:solidFill>
                  <a:schemeClr val="tx1"/>
                </a:solidFill>
                <a:effectLst/>
                <a:latin typeface="+mn-lt"/>
                <a:ea typeface="+mn-ea"/>
                <a:cs typeface="+mn-cs"/>
              </a:rPr>
              <a:t>En fonction du contexte, vous êtes tenu(e) d’accomplir une tâche spécifique, qui est détaillée ici.</a:t>
            </a:r>
          </a:p>
          <a:p>
            <a:endParaRPr lang="en-US" sz="1200" kern="1200">
              <a:solidFill>
                <a:schemeClr val="tx1"/>
              </a:solidFill>
              <a:effectLst/>
              <a:latin typeface="+mn-lt"/>
              <a:ea typeface="+mn-ea"/>
              <a:cs typeface="+mn-cs"/>
            </a:endParaRPr>
          </a:p>
          <a:p>
            <a:r>
              <a:rPr lang="fr-FR" sz="1200" kern="1200">
                <a:solidFill>
                  <a:schemeClr val="tx1"/>
                </a:solidFill>
                <a:effectLst/>
                <a:latin typeface="+mn-lt"/>
                <a:ea typeface="+mn-ea"/>
                <a:cs typeface="+mn-cs"/>
              </a:rPr>
              <a:t>Chacun de vous recevra un rôle précis avec des instructions, puis vous jouerez ce rôle dans l’exercice de simulation.</a:t>
            </a:r>
            <a:endParaRPr lang="en-US" sz="1200" kern="1200">
              <a:solidFill>
                <a:schemeClr val="tx1"/>
              </a:solidFill>
              <a:effectLst/>
              <a:latin typeface="+mn-lt"/>
              <a:ea typeface="+mn-ea"/>
              <a:cs typeface="+mn-cs"/>
            </a:endParaRPr>
          </a:p>
          <a:p>
            <a:endParaRPr lang="en-GB"/>
          </a:p>
        </p:txBody>
      </p:sp>
      <p:sp>
        <p:nvSpPr>
          <p:cNvPr id="4" name="Espace réservé du numéro de diapositive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A83D7B9-9304-43D9-B9C6-6966DFFE4C6C}"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9600266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a:lnSpc>
                <a:spcPct val="114999"/>
              </a:lnSpc>
              <a:spcAft>
                <a:spcPts val="800"/>
              </a:spcAft>
            </a:pPr>
            <a:r>
              <a:rPr lang="fr-FR" b="1"/>
              <a:t>Message clé </a:t>
            </a:r>
            <a:r>
              <a:rPr lang="fr-FR" b="1">
                <a:effectLst/>
              </a:rPr>
              <a:t>: </a:t>
            </a:r>
            <a:r>
              <a:rPr lang="fr-FR"/>
              <a:t>Présenter l’aperçu des rôles qui seront joués dans l’exercice de </a:t>
            </a:r>
            <a:r>
              <a:rPr lang="fr-FR">
                <a:effectLst/>
              </a:rPr>
              <a:t>simulation.</a:t>
            </a:r>
            <a:endParaRPr lang="fr-FR">
              <a:solidFill>
                <a:srgbClr val="444444"/>
              </a:solidFill>
              <a:effectLst/>
            </a:endParaRPr>
          </a:p>
          <a:p>
            <a:pPr marR="0">
              <a:lnSpc>
                <a:spcPct val="114999"/>
              </a:lnSpc>
              <a:spcAft>
                <a:spcPts val="800"/>
              </a:spcAft>
            </a:pPr>
            <a:endParaRPr lang="en-US">
              <a:solidFill>
                <a:srgbClr val="444444"/>
              </a:solidFill>
              <a:effectLst/>
            </a:endParaRPr>
          </a:p>
          <a:p>
            <a:pPr>
              <a:lnSpc>
                <a:spcPct val="114999"/>
              </a:lnSpc>
              <a:spcAft>
                <a:spcPts val="800"/>
              </a:spcAft>
            </a:pPr>
            <a:r>
              <a:rPr lang="fr-FR"/>
              <a:t>Voici les rôles inclus dans l’exercice de </a:t>
            </a:r>
            <a:r>
              <a:rPr lang="fr-FR">
                <a:effectLst/>
              </a:rPr>
              <a:t>simulation. </a:t>
            </a:r>
            <a:r>
              <a:rPr lang="fr-FR"/>
              <a:t>J’attribuerai un de ses rôles à chacun d'entre vous</a:t>
            </a:r>
            <a:r>
              <a:rPr lang="fr-FR">
                <a:effectLst/>
              </a:rPr>
              <a:t>. </a:t>
            </a:r>
            <a:r>
              <a:rPr lang="fr-FR" i="1">
                <a:effectLst/>
              </a:rPr>
              <a:t>(</a:t>
            </a:r>
            <a:r>
              <a:rPr lang="fr-FR" i="1"/>
              <a:t>Distribuer les </a:t>
            </a:r>
            <a:r>
              <a:rPr lang="fr-FR" i="1">
                <a:effectLst/>
              </a:rPr>
              <a:t>descriptions</a:t>
            </a:r>
            <a:r>
              <a:rPr lang="fr-FR" i="1"/>
              <a:t> de rôle</a:t>
            </a:r>
            <a:r>
              <a:rPr lang="fr-FR" i="1">
                <a:effectLst/>
              </a:rPr>
              <a:t>.)</a:t>
            </a:r>
            <a:endParaRPr lang="fr-FR">
              <a:solidFill>
                <a:srgbClr val="444444"/>
              </a:solidFill>
              <a:effectLst/>
            </a:endParaRPr>
          </a:p>
          <a:p>
            <a:pPr marR="0">
              <a:lnSpc>
                <a:spcPct val="114999"/>
              </a:lnSpc>
              <a:spcBef>
                <a:spcPts val="0"/>
              </a:spcBef>
              <a:spcAft>
                <a:spcPts val="800"/>
              </a:spcAft>
            </a:pPr>
            <a:endParaRPr lang="fr-FR">
              <a:solidFill>
                <a:srgbClr val="444444"/>
              </a:solidFill>
              <a:effectLst/>
            </a:endParaRPr>
          </a:p>
          <a:p>
            <a:r>
              <a:rPr lang="fr-FR"/>
              <a:t>Vous avez désormais tous·tes un rôle</a:t>
            </a:r>
            <a:r>
              <a:rPr lang="fr-FR">
                <a:effectLst/>
              </a:rPr>
              <a:t>. </a:t>
            </a:r>
            <a:r>
              <a:rPr lang="fr-FR"/>
              <a:t>Je vous donnerai le temps de le lire dans quelques </a:t>
            </a:r>
            <a:r>
              <a:rPr lang="fr-FR">
                <a:effectLst/>
              </a:rPr>
              <a:t>minutes.</a:t>
            </a:r>
            <a:endParaRPr lang="fr-FR">
              <a:solidFill>
                <a:srgbClr val="444444"/>
              </a:solidFill>
              <a:effectLst/>
            </a:endParaRPr>
          </a:p>
          <a:p>
            <a:pPr marR="0">
              <a:lnSpc>
                <a:spcPct val="114999"/>
              </a:lnSpc>
              <a:spcBef>
                <a:spcPts val="0"/>
              </a:spcBef>
              <a:spcAft>
                <a:spcPts val="800"/>
              </a:spcAft>
            </a:pPr>
            <a:endParaRPr lang="en-US">
              <a:solidFill>
                <a:srgbClr val="444444"/>
              </a:solidFill>
              <a:effectLst/>
            </a:endParaRPr>
          </a:p>
          <a:p>
            <a:pPr>
              <a:lnSpc>
                <a:spcPct val="114999"/>
              </a:lnSpc>
              <a:spcAft>
                <a:spcPts val="800"/>
              </a:spcAft>
            </a:pPr>
            <a:r>
              <a:rPr lang="fr-FR"/>
              <a:t>Vous remarquerez que chaque rôle est soit un homme, soit une femme</a:t>
            </a:r>
            <a:r>
              <a:rPr lang="fr-FR">
                <a:effectLst/>
              </a:rPr>
              <a:t>. </a:t>
            </a:r>
            <a:r>
              <a:rPr lang="fr-FR"/>
              <a:t>Vous devez jouer le rôle indiqué dans vos </a:t>
            </a:r>
            <a:r>
              <a:rPr lang="fr-FR">
                <a:effectLst/>
              </a:rPr>
              <a:t>instructions </a:t>
            </a:r>
            <a:r>
              <a:rPr lang="fr-FR"/>
              <a:t>de rôle et NON votre propre identité de genre</a:t>
            </a:r>
            <a:r>
              <a:rPr lang="fr-FR">
                <a:effectLst/>
              </a:rPr>
              <a:t>, </a:t>
            </a:r>
            <a:r>
              <a:rPr lang="fr-FR"/>
              <a:t>à l’exception des </a:t>
            </a:r>
            <a:r>
              <a:rPr lang="fr-FR">
                <a:effectLst/>
              </a:rPr>
              <a:t>“</a:t>
            </a:r>
            <a:r>
              <a:rPr lang="fr-FR"/>
              <a:t>observateur·rices</a:t>
            </a:r>
            <a:r>
              <a:rPr lang="fr-FR">
                <a:effectLst/>
              </a:rPr>
              <a:t>”. </a:t>
            </a:r>
            <a:r>
              <a:rPr lang="fr-FR"/>
              <a:t>Les observateur·rices peuvent choisir le rôle qu’ils souhaitent jouer</a:t>
            </a:r>
            <a:r>
              <a:rPr lang="fr-FR">
                <a:effectLst/>
              </a:rPr>
              <a:t>. </a:t>
            </a:r>
            <a:r>
              <a:rPr lang="fr-FR"/>
              <a:t>Veuillez ne pas révéler votre rôle aux autres avant le début de l’exercice</a:t>
            </a:r>
            <a:r>
              <a:rPr lang="fr-FR">
                <a:effectLst/>
              </a:rPr>
              <a:t>.</a:t>
            </a:r>
            <a:endParaRPr lang="fr-FR">
              <a:solidFill>
                <a:srgbClr val="444444"/>
              </a:solidFill>
              <a:effectLst/>
            </a:endParaRPr>
          </a:p>
          <a:p>
            <a:pPr>
              <a:spcBef>
                <a:spcPts val="0"/>
              </a:spcBef>
            </a:pPr>
            <a:endParaRPr lang="en-GB">
              <a:solidFill>
                <a:srgbClr val="444444"/>
              </a:solidFill>
              <a:effectLst/>
            </a:endParaRPr>
          </a:p>
          <a:p>
            <a:r>
              <a:rPr lang="fr-FR"/>
              <a:t>Je vais vous donner </a:t>
            </a:r>
            <a:r>
              <a:rPr lang="fr-FR">
                <a:effectLst/>
              </a:rPr>
              <a:t>20 minutes </a:t>
            </a:r>
            <a:r>
              <a:rPr lang="fr-FR"/>
              <a:t>pour vous familiariser avec votre rôle et lire le contexte ainsi que les autres documents</a:t>
            </a:r>
            <a:r>
              <a:rPr lang="fr-FR">
                <a:effectLst/>
              </a:rPr>
              <a:t>. </a:t>
            </a:r>
            <a:r>
              <a:rPr lang="fr-FR"/>
              <a:t>Ensuite, nous passerons à l’exercice de </a:t>
            </a:r>
            <a:r>
              <a:rPr lang="fr-FR">
                <a:effectLst/>
              </a:rPr>
              <a:t>simulation. (</a:t>
            </a:r>
            <a:r>
              <a:rPr lang="fr-FR" i="1"/>
              <a:t>Accordez </a:t>
            </a:r>
            <a:r>
              <a:rPr lang="fr-FR" i="1">
                <a:effectLst/>
              </a:rPr>
              <a:t>20 minutes </a:t>
            </a:r>
            <a:r>
              <a:rPr lang="fr-FR" i="1"/>
              <a:t>pour la lecture</a:t>
            </a:r>
            <a:r>
              <a:rPr lang="fr-FR" i="1">
                <a:effectLst/>
              </a:rPr>
              <a:t>.)</a:t>
            </a:r>
            <a:endParaRPr lang="fr-FR">
              <a:solidFill>
                <a:srgbClr val="444444"/>
              </a:solidFill>
              <a:effectLst/>
            </a:endParaRPr>
          </a:p>
        </p:txBody>
      </p:sp>
      <p:sp>
        <p:nvSpPr>
          <p:cNvPr id="4" name="Espace réservé du numéro de diapositive 3"/>
          <p:cNvSpPr>
            <a:spLocks noGrp="1"/>
          </p:cNvSpPr>
          <p:nvPr>
            <p:ph type="sldNum" sz="quarter" idx="5"/>
          </p:nvPr>
        </p:nvSpPr>
        <p:spPr/>
        <p:txBody>
          <a:bodyPr/>
          <a:lstStyle/>
          <a:p>
            <a:fld id="{0A83D7B9-9304-43D9-B9C6-6966DFFE4C6C}" type="slidenum">
              <a:rPr lang="en-GB" smtClean="0"/>
              <a:t>8</a:t>
            </a:fld>
            <a:endParaRPr lang="en-GB"/>
          </a:p>
        </p:txBody>
      </p:sp>
    </p:spTree>
    <p:extLst>
      <p:ext uri="{BB962C8B-B14F-4D97-AF65-F5344CB8AC3E}">
        <p14:creationId xmlns:p14="http://schemas.microsoft.com/office/powerpoint/2010/main" val="152215877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sz="1200" kern="1200">
                <a:solidFill>
                  <a:schemeClr val="tx1"/>
                </a:solidFill>
                <a:effectLst/>
                <a:latin typeface="+mn-lt"/>
                <a:ea typeface="+mn-ea"/>
                <a:cs typeface="+mn-cs"/>
              </a:rPr>
              <a:t>Très bien, commençons maintenant l’exercice.</a:t>
            </a:r>
            <a:endParaRPr lang="en-US" sz="1200" kern="1200">
              <a:solidFill>
                <a:schemeClr val="tx1"/>
              </a:solidFill>
              <a:effectLst/>
              <a:latin typeface="+mn-lt"/>
              <a:ea typeface="+mn-ea"/>
              <a:cs typeface="+mn-cs"/>
            </a:endParaRPr>
          </a:p>
          <a:p>
            <a:endParaRPr lang="fr-FR"/>
          </a:p>
          <a:p>
            <a:r>
              <a:rPr lang="fr-FR"/>
              <a:t>Pour commencer, nous nous trouvons tous sur le site du point d’eau détruit. Sont présents divers représentants de votre bataillon d’infanterie, d’autres composantes de la mission et d’entités des Nations Unies, ainsi que des représentants de la population locale.</a:t>
            </a:r>
          </a:p>
          <a:p>
            <a:r>
              <a:rPr lang="fr-FR"/>
              <a:t> </a:t>
            </a:r>
          </a:p>
          <a:p>
            <a:r>
              <a:rPr lang="fr-FR"/>
              <a:t>Veuillez engager la conversation entre vous afin de faire connaissance et de partager vos positions concernant le point d’eau.</a:t>
            </a:r>
          </a:p>
          <a:p>
            <a:r>
              <a:rPr lang="fr-FR"/>
              <a:t> </a:t>
            </a:r>
          </a:p>
          <a:p>
            <a:r>
              <a:rPr lang="fr-FR"/>
              <a:t>L’objectif principal est de trouver une solution optimale pour la mise en œuvre du projet de point d’eau.</a:t>
            </a:r>
          </a:p>
          <a:p>
            <a:endParaRPr lang="fr-FR"/>
          </a:p>
          <a:p>
            <a:r>
              <a:rPr lang="fr-FR" sz="1200" kern="1200">
                <a:solidFill>
                  <a:schemeClr val="tx1"/>
                </a:solidFill>
                <a:effectLst/>
                <a:latin typeface="+mn-lt"/>
                <a:ea typeface="+mn-ea"/>
                <a:cs typeface="+mn-cs"/>
              </a:rPr>
              <a:t>N’oubliez pas que vous devez jouer le rôle qui vous a été attribué, tel qu’indiqué dans les instructions.</a:t>
            </a:r>
            <a:endParaRPr lang="en-US" sz="1200" kern="1200">
              <a:solidFill>
                <a:schemeClr val="tx1"/>
              </a:solidFill>
              <a:effectLst/>
              <a:latin typeface="+mn-lt"/>
              <a:ea typeface="+mn-ea"/>
              <a:cs typeface="+mn-cs"/>
            </a:endParaRPr>
          </a:p>
          <a:p>
            <a:endParaRPr lang="fr-FR"/>
          </a:p>
          <a:p>
            <a:r>
              <a:rPr lang="fr-FR" sz="1200" b="1" kern="1200">
                <a:solidFill>
                  <a:schemeClr val="tx1"/>
                </a:solidFill>
                <a:effectLst/>
                <a:latin typeface="+mn-lt"/>
                <a:ea typeface="+mn-ea"/>
                <a:cs typeface="+mn-cs"/>
              </a:rPr>
              <a:t>Observateurs</a:t>
            </a:r>
            <a:r>
              <a:rPr lang="fr-FR" sz="1200" kern="1200">
                <a:solidFill>
                  <a:schemeClr val="tx1"/>
                </a:solidFill>
                <a:effectLst/>
                <a:latin typeface="+mn-lt"/>
                <a:ea typeface="+mn-ea"/>
                <a:cs typeface="+mn-cs"/>
              </a:rPr>
              <a:t>, vous pouvez circuler librement et prendre des notes pour le débriefing.</a:t>
            </a:r>
            <a:endParaRPr lang="en-US" sz="1200" kern="1200">
              <a:solidFill>
                <a:schemeClr val="tx1"/>
              </a:solidFill>
              <a:effectLst/>
              <a:latin typeface="+mn-lt"/>
              <a:ea typeface="+mn-ea"/>
              <a:cs typeface="+mn-cs"/>
            </a:endParaRPr>
          </a:p>
          <a:p>
            <a:endParaRPr lang="fr-FR"/>
          </a:p>
          <a:p>
            <a:r>
              <a:rPr lang="fr-FR" sz="1200" i="1" kern="1200">
                <a:solidFill>
                  <a:schemeClr val="tx1"/>
                </a:solidFill>
                <a:effectLst/>
                <a:latin typeface="+mn-lt"/>
                <a:ea typeface="+mn-ea"/>
                <a:cs typeface="+mn-cs"/>
              </a:rPr>
              <a:t>(Laissez la simulation se dérouler pendant environ 15 à 30 minutes. Terminez-la lorsque vous estimez que le moment est opportun, par exemple à la fin d’une discussion importante ou s’il n’y a plus ou peu d’interactions en cours.)</a:t>
            </a:r>
            <a:br>
              <a:rPr lang="fr-FR" sz="1200" kern="1200">
                <a:effectLst/>
                <a:cs typeface="+mn-lt"/>
              </a:rPr>
            </a:br>
            <a:r>
              <a:rPr lang="fr-FR" sz="1200" i="1" kern="1200">
                <a:solidFill>
                  <a:schemeClr val="tx1"/>
                </a:solidFill>
                <a:effectLst/>
                <a:latin typeface="+mn-lt"/>
                <a:ea typeface="+mn-ea"/>
                <a:cs typeface="+mn-cs"/>
              </a:rPr>
              <a:t>(N’oubliez pas d’utiliser </a:t>
            </a:r>
            <a:r>
              <a:rPr lang="fr-FR" i="1" err="1"/>
              <a:t>lesscénarios</a:t>
            </a:r>
            <a:r>
              <a:rPr lang="fr-FR" i="1"/>
              <a:t> </a:t>
            </a:r>
            <a:r>
              <a:rPr lang="fr-FR" sz="1200" i="1" kern="1200">
                <a:solidFill>
                  <a:schemeClr val="tx1"/>
                </a:solidFill>
                <a:effectLst/>
                <a:latin typeface="+mn-lt"/>
                <a:ea typeface="+mn-ea"/>
                <a:cs typeface="+mn-cs"/>
              </a:rPr>
              <a:t>lorsque vous jugez qu’ils sont les plus pertinents. </a:t>
            </a:r>
            <a:r>
              <a:rPr lang="en-US" sz="1200" i="1" kern="1200">
                <a:solidFill>
                  <a:schemeClr val="tx1"/>
                </a:solidFill>
                <a:effectLst/>
                <a:latin typeface="+mn-lt"/>
                <a:ea typeface="+mn-ea"/>
                <a:cs typeface="+mn-cs"/>
              </a:rPr>
              <a:t>Les diapositives </a:t>
            </a:r>
            <a:r>
              <a:rPr lang="en-US" sz="1200" i="1" kern="1200" err="1">
                <a:solidFill>
                  <a:schemeClr val="tx1"/>
                </a:solidFill>
                <a:effectLst/>
                <a:latin typeface="+mn-lt"/>
                <a:ea typeface="+mn-ea"/>
                <a:cs typeface="+mn-cs"/>
              </a:rPr>
              <a:t>scénarios</a:t>
            </a:r>
            <a:r>
              <a:rPr lang="en-US" sz="1200" i="1" kern="1200">
                <a:solidFill>
                  <a:schemeClr val="tx1"/>
                </a:solidFill>
                <a:effectLst/>
                <a:latin typeface="+mn-lt"/>
                <a:ea typeface="+mn-ea"/>
                <a:cs typeface="+mn-cs"/>
              </a:rPr>
              <a:t> </a:t>
            </a:r>
            <a:r>
              <a:rPr lang="en-US" sz="1200" i="1" kern="1200" err="1">
                <a:solidFill>
                  <a:schemeClr val="tx1"/>
                </a:solidFill>
                <a:effectLst/>
                <a:latin typeface="+mn-lt"/>
                <a:ea typeface="+mn-ea"/>
                <a:cs typeface="+mn-cs"/>
              </a:rPr>
              <a:t>suivent</a:t>
            </a:r>
            <a:r>
              <a:rPr lang="en-US" sz="1200" i="1" kern="1200">
                <a:solidFill>
                  <a:schemeClr val="tx1"/>
                </a:solidFill>
                <a:effectLst/>
                <a:latin typeface="+mn-lt"/>
                <a:ea typeface="+mn-ea"/>
                <a:cs typeface="+mn-cs"/>
              </a:rPr>
              <a:t>.)</a:t>
            </a:r>
            <a:endParaRPr lang="en-US" sz="1200" kern="1200">
              <a:solidFill>
                <a:schemeClr val="tx1"/>
              </a:solidFill>
              <a:effectLst/>
              <a:latin typeface="+mn-lt"/>
              <a:ea typeface="+mn-ea"/>
              <a:cs typeface="+mn-cs"/>
            </a:endParaRPr>
          </a:p>
        </p:txBody>
      </p:sp>
      <p:sp>
        <p:nvSpPr>
          <p:cNvPr id="4" name="Espace réservé du numéro de diapositive 3"/>
          <p:cNvSpPr>
            <a:spLocks noGrp="1"/>
          </p:cNvSpPr>
          <p:nvPr>
            <p:ph type="sldNum" sz="quarter" idx="5"/>
          </p:nvPr>
        </p:nvSpPr>
        <p:spPr/>
        <p:txBody>
          <a:bodyPr/>
          <a:lstStyle/>
          <a:p>
            <a:fld id="{0A83D7B9-9304-43D9-B9C6-6966DFFE4C6C}" type="slidenum">
              <a:rPr lang="en-GB" smtClean="0"/>
              <a:t>9</a:t>
            </a:fld>
            <a:endParaRPr lang="en-GB"/>
          </a:p>
        </p:txBody>
      </p:sp>
    </p:spTree>
    <p:extLst>
      <p:ext uri="{BB962C8B-B14F-4D97-AF65-F5344CB8AC3E}">
        <p14:creationId xmlns:p14="http://schemas.microsoft.com/office/powerpoint/2010/main" val="166010482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DB486B-7259-EF7A-F800-BEBEE037DFBA}"/>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fr-FR"/>
          </a:p>
        </p:txBody>
      </p:sp>
      <p:sp>
        <p:nvSpPr>
          <p:cNvPr id="3" name="Subtitle 2">
            <a:extLst>
              <a:ext uri="{FF2B5EF4-FFF2-40B4-BE49-F238E27FC236}">
                <a16:creationId xmlns:a16="http://schemas.microsoft.com/office/drawing/2014/main" id="{F888103C-B13E-E64E-BE1F-DD3C7D8E526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fr-FR"/>
          </a:p>
        </p:txBody>
      </p:sp>
      <p:sp>
        <p:nvSpPr>
          <p:cNvPr id="4" name="Date Placeholder 3">
            <a:extLst>
              <a:ext uri="{FF2B5EF4-FFF2-40B4-BE49-F238E27FC236}">
                <a16:creationId xmlns:a16="http://schemas.microsoft.com/office/drawing/2014/main" id="{10FE088A-D550-B87F-B2C6-3451EF37DD74}"/>
              </a:ext>
            </a:extLst>
          </p:cNvPr>
          <p:cNvSpPr>
            <a:spLocks noGrp="1"/>
          </p:cNvSpPr>
          <p:nvPr>
            <p:ph type="dt" sz="half" idx="10"/>
          </p:nvPr>
        </p:nvSpPr>
        <p:spPr/>
        <p:txBody>
          <a:bodyPr/>
          <a:lstStyle/>
          <a:p>
            <a:fld id="{21A95445-95E8-443C-9205-54DBF67BA7EE}" type="datetimeFigureOut">
              <a:rPr lang="fr-FR" smtClean="0"/>
              <a:t>29/08/2025</a:t>
            </a:fld>
            <a:endParaRPr lang="fr-FR"/>
          </a:p>
        </p:txBody>
      </p:sp>
      <p:sp>
        <p:nvSpPr>
          <p:cNvPr id="5" name="Footer Placeholder 4">
            <a:extLst>
              <a:ext uri="{FF2B5EF4-FFF2-40B4-BE49-F238E27FC236}">
                <a16:creationId xmlns:a16="http://schemas.microsoft.com/office/drawing/2014/main" id="{725A5305-D70F-CC0C-5702-93B35E65CA9C}"/>
              </a:ext>
            </a:extLst>
          </p:cNvPr>
          <p:cNvSpPr>
            <a:spLocks noGrp="1"/>
          </p:cNvSpPr>
          <p:nvPr>
            <p:ph type="ftr" sz="quarter" idx="11"/>
          </p:nvPr>
        </p:nvSpPr>
        <p:spPr/>
        <p:txBody>
          <a:bodyPr/>
          <a:lstStyle/>
          <a:p>
            <a:endParaRPr lang="fr-FR"/>
          </a:p>
        </p:txBody>
      </p:sp>
      <p:sp>
        <p:nvSpPr>
          <p:cNvPr id="6" name="Slide Number Placeholder 5">
            <a:extLst>
              <a:ext uri="{FF2B5EF4-FFF2-40B4-BE49-F238E27FC236}">
                <a16:creationId xmlns:a16="http://schemas.microsoft.com/office/drawing/2014/main" id="{BD71C7A1-3EEB-F284-5864-C29F40BA2A2E}"/>
              </a:ext>
            </a:extLst>
          </p:cNvPr>
          <p:cNvSpPr>
            <a:spLocks noGrp="1"/>
          </p:cNvSpPr>
          <p:nvPr>
            <p:ph type="sldNum" sz="quarter" idx="12"/>
          </p:nvPr>
        </p:nvSpPr>
        <p:spPr/>
        <p:txBody>
          <a:bodyPr/>
          <a:lstStyle/>
          <a:p>
            <a:fld id="{D89D3B63-14AD-497C-B9EA-417D6542CEC9}" type="slidenum">
              <a:rPr lang="fr-FR" smtClean="0"/>
              <a:t>‹N°›</a:t>
            </a:fld>
            <a:endParaRPr lang="fr-FR"/>
          </a:p>
        </p:txBody>
      </p:sp>
    </p:spTree>
    <p:extLst>
      <p:ext uri="{BB962C8B-B14F-4D97-AF65-F5344CB8AC3E}">
        <p14:creationId xmlns:p14="http://schemas.microsoft.com/office/powerpoint/2010/main" val="1085883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907A78-6678-C306-05C3-AB7E5FC33279}"/>
              </a:ext>
            </a:extLst>
          </p:cNvPr>
          <p:cNvSpPr>
            <a:spLocks noGrp="1"/>
          </p:cNvSpPr>
          <p:nvPr>
            <p:ph type="title"/>
          </p:nvPr>
        </p:nvSpPr>
        <p:spPr/>
        <p:txBody>
          <a:bodyPr/>
          <a:lstStyle/>
          <a:p>
            <a:r>
              <a:rPr lang="en-US"/>
              <a:t>Click to edit Master title style</a:t>
            </a:r>
            <a:endParaRPr lang="fr-FR"/>
          </a:p>
        </p:txBody>
      </p:sp>
      <p:sp>
        <p:nvSpPr>
          <p:cNvPr id="3" name="Vertical Text Placeholder 2">
            <a:extLst>
              <a:ext uri="{FF2B5EF4-FFF2-40B4-BE49-F238E27FC236}">
                <a16:creationId xmlns:a16="http://schemas.microsoft.com/office/drawing/2014/main" id="{67502B99-8BE1-E34D-C30F-4939B3985350}"/>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r-FR"/>
          </a:p>
        </p:txBody>
      </p:sp>
      <p:sp>
        <p:nvSpPr>
          <p:cNvPr id="4" name="Date Placeholder 3">
            <a:extLst>
              <a:ext uri="{FF2B5EF4-FFF2-40B4-BE49-F238E27FC236}">
                <a16:creationId xmlns:a16="http://schemas.microsoft.com/office/drawing/2014/main" id="{2F18ED10-936E-C486-6AAA-6F7ACC5D7453}"/>
              </a:ext>
            </a:extLst>
          </p:cNvPr>
          <p:cNvSpPr>
            <a:spLocks noGrp="1"/>
          </p:cNvSpPr>
          <p:nvPr>
            <p:ph type="dt" sz="half" idx="10"/>
          </p:nvPr>
        </p:nvSpPr>
        <p:spPr/>
        <p:txBody>
          <a:bodyPr/>
          <a:lstStyle/>
          <a:p>
            <a:fld id="{21A95445-95E8-443C-9205-54DBF67BA7EE}" type="datetimeFigureOut">
              <a:rPr lang="fr-FR" smtClean="0"/>
              <a:t>29/08/2025</a:t>
            </a:fld>
            <a:endParaRPr lang="fr-FR"/>
          </a:p>
        </p:txBody>
      </p:sp>
      <p:sp>
        <p:nvSpPr>
          <p:cNvPr id="5" name="Footer Placeholder 4">
            <a:extLst>
              <a:ext uri="{FF2B5EF4-FFF2-40B4-BE49-F238E27FC236}">
                <a16:creationId xmlns:a16="http://schemas.microsoft.com/office/drawing/2014/main" id="{89B7144D-0F08-5E72-AD80-C54A8708D093}"/>
              </a:ext>
            </a:extLst>
          </p:cNvPr>
          <p:cNvSpPr>
            <a:spLocks noGrp="1"/>
          </p:cNvSpPr>
          <p:nvPr>
            <p:ph type="ftr" sz="quarter" idx="11"/>
          </p:nvPr>
        </p:nvSpPr>
        <p:spPr/>
        <p:txBody>
          <a:bodyPr/>
          <a:lstStyle/>
          <a:p>
            <a:endParaRPr lang="fr-FR"/>
          </a:p>
        </p:txBody>
      </p:sp>
      <p:sp>
        <p:nvSpPr>
          <p:cNvPr id="6" name="Slide Number Placeholder 5">
            <a:extLst>
              <a:ext uri="{FF2B5EF4-FFF2-40B4-BE49-F238E27FC236}">
                <a16:creationId xmlns:a16="http://schemas.microsoft.com/office/drawing/2014/main" id="{40B70E0B-F782-F12D-5484-3210ED9BF453}"/>
              </a:ext>
            </a:extLst>
          </p:cNvPr>
          <p:cNvSpPr>
            <a:spLocks noGrp="1"/>
          </p:cNvSpPr>
          <p:nvPr>
            <p:ph type="sldNum" sz="quarter" idx="12"/>
          </p:nvPr>
        </p:nvSpPr>
        <p:spPr/>
        <p:txBody>
          <a:bodyPr/>
          <a:lstStyle/>
          <a:p>
            <a:fld id="{D89D3B63-14AD-497C-B9EA-417D6542CEC9}" type="slidenum">
              <a:rPr lang="fr-FR" smtClean="0"/>
              <a:t>‹N°›</a:t>
            </a:fld>
            <a:endParaRPr lang="fr-FR"/>
          </a:p>
        </p:txBody>
      </p:sp>
    </p:spTree>
    <p:extLst>
      <p:ext uri="{BB962C8B-B14F-4D97-AF65-F5344CB8AC3E}">
        <p14:creationId xmlns:p14="http://schemas.microsoft.com/office/powerpoint/2010/main" val="27171903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40FA8A90-7D0A-9234-9123-3574289A4B19}"/>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fr-FR"/>
          </a:p>
        </p:txBody>
      </p:sp>
      <p:sp>
        <p:nvSpPr>
          <p:cNvPr id="3" name="Vertical Text Placeholder 2">
            <a:extLst>
              <a:ext uri="{FF2B5EF4-FFF2-40B4-BE49-F238E27FC236}">
                <a16:creationId xmlns:a16="http://schemas.microsoft.com/office/drawing/2014/main" id="{3B254869-43A8-FF66-B704-D9DAC56B4F6B}"/>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r-FR"/>
          </a:p>
        </p:txBody>
      </p:sp>
      <p:sp>
        <p:nvSpPr>
          <p:cNvPr id="4" name="Date Placeholder 3">
            <a:extLst>
              <a:ext uri="{FF2B5EF4-FFF2-40B4-BE49-F238E27FC236}">
                <a16:creationId xmlns:a16="http://schemas.microsoft.com/office/drawing/2014/main" id="{3EEC0CC3-A933-D94F-1E9D-51AE3DEDC710}"/>
              </a:ext>
            </a:extLst>
          </p:cNvPr>
          <p:cNvSpPr>
            <a:spLocks noGrp="1"/>
          </p:cNvSpPr>
          <p:nvPr>
            <p:ph type="dt" sz="half" idx="10"/>
          </p:nvPr>
        </p:nvSpPr>
        <p:spPr/>
        <p:txBody>
          <a:bodyPr/>
          <a:lstStyle/>
          <a:p>
            <a:fld id="{21A95445-95E8-443C-9205-54DBF67BA7EE}" type="datetimeFigureOut">
              <a:rPr lang="fr-FR" smtClean="0"/>
              <a:t>29/08/2025</a:t>
            </a:fld>
            <a:endParaRPr lang="fr-FR"/>
          </a:p>
        </p:txBody>
      </p:sp>
      <p:sp>
        <p:nvSpPr>
          <p:cNvPr id="5" name="Footer Placeholder 4">
            <a:extLst>
              <a:ext uri="{FF2B5EF4-FFF2-40B4-BE49-F238E27FC236}">
                <a16:creationId xmlns:a16="http://schemas.microsoft.com/office/drawing/2014/main" id="{6B565531-5795-1311-E349-6AC78C306CE9}"/>
              </a:ext>
            </a:extLst>
          </p:cNvPr>
          <p:cNvSpPr>
            <a:spLocks noGrp="1"/>
          </p:cNvSpPr>
          <p:nvPr>
            <p:ph type="ftr" sz="quarter" idx="11"/>
          </p:nvPr>
        </p:nvSpPr>
        <p:spPr/>
        <p:txBody>
          <a:bodyPr/>
          <a:lstStyle/>
          <a:p>
            <a:endParaRPr lang="fr-FR"/>
          </a:p>
        </p:txBody>
      </p:sp>
      <p:sp>
        <p:nvSpPr>
          <p:cNvPr id="6" name="Slide Number Placeholder 5">
            <a:extLst>
              <a:ext uri="{FF2B5EF4-FFF2-40B4-BE49-F238E27FC236}">
                <a16:creationId xmlns:a16="http://schemas.microsoft.com/office/drawing/2014/main" id="{88453086-E612-2921-851F-AD53E10A9CE9}"/>
              </a:ext>
            </a:extLst>
          </p:cNvPr>
          <p:cNvSpPr>
            <a:spLocks noGrp="1"/>
          </p:cNvSpPr>
          <p:nvPr>
            <p:ph type="sldNum" sz="quarter" idx="12"/>
          </p:nvPr>
        </p:nvSpPr>
        <p:spPr/>
        <p:txBody>
          <a:bodyPr/>
          <a:lstStyle/>
          <a:p>
            <a:fld id="{D89D3B63-14AD-497C-B9EA-417D6542CEC9}" type="slidenum">
              <a:rPr lang="fr-FR" smtClean="0"/>
              <a:t>‹N°›</a:t>
            </a:fld>
            <a:endParaRPr lang="fr-FR"/>
          </a:p>
        </p:txBody>
      </p:sp>
    </p:spTree>
    <p:extLst>
      <p:ext uri="{BB962C8B-B14F-4D97-AF65-F5344CB8AC3E}">
        <p14:creationId xmlns:p14="http://schemas.microsoft.com/office/powerpoint/2010/main" val="349617321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11D2FA5-341E-439B-95C6-B3084B993F76}"/>
              </a:ext>
            </a:extLst>
          </p:cNvPr>
          <p:cNvSpPr>
            <a:spLocks noGrp="1"/>
          </p:cNvSpPr>
          <p:nvPr>
            <p:ph type="ctrTitle"/>
          </p:nvPr>
        </p:nvSpPr>
        <p:spPr>
          <a:xfrm>
            <a:off x="1524000" y="1122363"/>
            <a:ext cx="9144000" cy="2387600"/>
          </a:xfrm>
        </p:spPr>
        <p:txBody>
          <a:bodyPr anchor="b"/>
          <a:lstStyle>
            <a:lvl1pPr algn="ctr">
              <a:defRPr sz="6000"/>
            </a:lvl1pPr>
          </a:lstStyle>
          <a:p>
            <a:r>
              <a:rPr lang="fr-FR"/>
              <a:t>Modifiez le style du titre</a:t>
            </a:r>
          </a:p>
        </p:txBody>
      </p:sp>
      <p:sp>
        <p:nvSpPr>
          <p:cNvPr id="3" name="Sous-titre 2">
            <a:extLst>
              <a:ext uri="{FF2B5EF4-FFF2-40B4-BE49-F238E27FC236}">
                <a16:creationId xmlns:a16="http://schemas.microsoft.com/office/drawing/2014/main" id="{8431B277-E534-47D8-8B1D-4E313D5F53D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p>
        </p:txBody>
      </p:sp>
      <p:sp>
        <p:nvSpPr>
          <p:cNvPr id="4" name="Espace réservé de la date 3">
            <a:extLst>
              <a:ext uri="{FF2B5EF4-FFF2-40B4-BE49-F238E27FC236}">
                <a16:creationId xmlns:a16="http://schemas.microsoft.com/office/drawing/2014/main" id="{08877D82-3931-4C99-80A2-EC8A2C4442B5}"/>
              </a:ext>
            </a:extLst>
          </p:cNvPr>
          <p:cNvSpPr>
            <a:spLocks noGrp="1"/>
          </p:cNvSpPr>
          <p:nvPr>
            <p:ph type="dt" sz="half" idx="10"/>
          </p:nvPr>
        </p:nvSpPr>
        <p:spPr/>
        <p:txBody>
          <a:bodyPr/>
          <a:lstStyle/>
          <a:p>
            <a:fld id="{8ACCD1A0-AC9C-42F5-9B9F-ED5617CA6904}" type="datetimeFigureOut">
              <a:rPr lang="fr-FR" smtClean="0"/>
              <a:t>29/08/2025</a:t>
            </a:fld>
            <a:endParaRPr lang="fr-FR"/>
          </a:p>
        </p:txBody>
      </p:sp>
      <p:sp>
        <p:nvSpPr>
          <p:cNvPr id="5" name="Espace réservé du pied de page 4">
            <a:extLst>
              <a:ext uri="{FF2B5EF4-FFF2-40B4-BE49-F238E27FC236}">
                <a16:creationId xmlns:a16="http://schemas.microsoft.com/office/drawing/2014/main" id="{44B064AF-A497-40BD-94E0-AE09BD1C4801}"/>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ACD95A2A-8C6F-4DB4-9381-4DDE13298992}"/>
              </a:ext>
            </a:extLst>
          </p:cNvPr>
          <p:cNvSpPr>
            <a:spLocks noGrp="1"/>
          </p:cNvSpPr>
          <p:nvPr>
            <p:ph type="sldNum" sz="quarter" idx="12"/>
          </p:nvPr>
        </p:nvSpPr>
        <p:spPr/>
        <p:txBody>
          <a:bodyPr/>
          <a:lstStyle/>
          <a:p>
            <a:fld id="{1A12EB52-4303-4464-B2ED-C9EDA0C8C596}" type="slidenum">
              <a:rPr lang="fr-FR" smtClean="0"/>
              <a:t>‹N°›</a:t>
            </a:fld>
            <a:endParaRPr lang="fr-FR"/>
          </a:p>
        </p:txBody>
      </p:sp>
    </p:spTree>
    <p:extLst>
      <p:ext uri="{BB962C8B-B14F-4D97-AF65-F5344CB8AC3E}">
        <p14:creationId xmlns:p14="http://schemas.microsoft.com/office/powerpoint/2010/main" val="223412237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864E55F-F994-47C7-8BB2-C7069F283E3B}"/>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2C316B4A-9A0C-4D41-B31A-E0A0FC5A81BF}"/>
              </a:ext>
            </a:extLst>
          </p:cNvPr>
          <p:cNvSpPr>
            <a:spLocks noGrp="1"/>
          </p:cNvSpPr>
          <p:nvPr>
            <p:ph idx="1"/>
          </p:nvPr>
        </p:nvSpPr>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84BC7EA1-2081-4E6D-8132-47FD5FCA54D8}"/>
              </a:ext>
            </a:extLst>
          </p:cNvPr>
          <p:cNvSpPr>
            <a:spLocks noGrp="1"/>
          </p:cNvSpPr>
          <p:nvPr>
            <p:ph type="dt" sz="half" idx="10"/>
          </p:nvPr>
        </p:nvSpPr>
        <p:spPr/>
        <p:txBody>
          <a:bodyPr/>
          <a:lstStyle/>
          <a:p>
            <a:fld id="{8ACCD1A0-AC9C-42F5-9B9F-ED5617CA6904}" type="datetimeFigureOut">
              <a:rPr lang="fr-FR" smtClean="0"/>
              <a:t>29/08/2025</a:t>
            </a:fld>
            <a:endParaRPr lang="fr-FR"/>
          </a:p>
        </p:txBody>
      </p:sp>
      <p:sp>
        <p:nvSpPr>
          <p:cNvPr id="5" name="Espace réservé du pied de page 4">
            <a:extLst>
              <a:ext uri="{FF2B5EF4-FFF2-40B4-BE49-F238E27FC236}">
                <a16:creationId xmlns:a16="http://schemas.microsoft.com/office/drawing/2014/main" id="{029651F9-3C79-4274-A8FE-1506A737F04A}"/>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233143F8-686D-4820-954E-3A7593FE23C5}"/>
              </a:ext>
            </a:extLst>
          </p:cNvPr>
          <p:cNvSpPr>
            <a:spLocks noGrp="1"/>
          </p:cNvSpPr>
          <p:nvPr>
            <p:ph type="sldNum" sz="quarter" idx="12"/>
          </p:nvPr>
        </p:nvSpPr>
        <p:spPr/>
        <p:txBody>
          <a:bodyPr/>
          <a:lstStyle/>
          <a:p>
            <a:fld id="{1A12EB52-4303-4464-B2ED-C9EDA0C8C596}" type="slidenum">
              <a:rPr lang="fr-FR" smtClean="0"/>
              <a:t>‹N°›</a:t>
            </a:fld>
            <a:endParaRPr lang="fr-FR"/>
          </a:p>
        </p:txBody>
      </p:sp>
    </p:spTree>
    <p:extLst>
      <p:ext uri="{BB962C8B-B14F-4D97-AF65-F5344CB8AC3E}">
        <p14:creationId xmlns:p14="http://schemas.microsoft.com/office/powerpoint/2010/main" val="397187541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F6044E1-A70E-4AC3-9A06-466806DB4090}"/>
              </a:ext>
            </a:extLst>
          </p:cNvPr>
          <p:cNvSpPr>
            <a:spLocks noGrp="1"/>
          </p:cNvSpPr>
          <p:nvPr>
            <p:ph type="title"/>
          </p:nvPr>
        </p:nvSpPr>
        <p:spPr>
          <a:xfrm>
            <a:off x="831850" y="1709738"/>
            <a:ext cx="10515600" cy="2852737"/>
          </a:xfrm>
        </p:spPr>
        <p:txBody>
          <a:bodyPr anchor="b"/>
          <a:lstStyle>
            <a:lvl1pPr>
              <a:defRPr sz="6000"/>
            </a:lvl1pPr>
          </a:lstStyle>
          <a:p>
            <a:r>
              <a:rPr lang="fr-FR"/>
              <a:t>Modifiez le style du titre</a:t>
            </a:r>
          </a:p>
        </p:txBody>
      </p:sp>
      <p:sp>
        <p:nvSpPr>
          <p:cNvPr id="3" name="Espace réservé du texte 2">
            <a:extLst>
              <a:ext uri="{FF2B5EF4-FFF2-40B4-BE49-F238E27FC236}">
                <a16:creationId xmlns:a16="http://schemas.microsoft.com/office/drawing/2014/main" id="{5136BB6F-5D9B-4A91-98C2-FDF18405FF9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a:t>Cliquez pour modifier les styles du texte du masque</a:t>
            </a:r>
          </a:p>
        </p:txBody>
      </p:sp>
      <p:sp>
        <p:nvSpPr>
          <p:cNvPr id="4" name="Espace réservé de la date 3">
            <a:extLst>
              <a:ext uri="{FF2B5EF4-FFF2-40B4-BE49-F238E27FC236}">
                <a16:creationId xmlns:a16="http://schemas.microsoft.com/office/drawing/2014/main" id="{261BD1C0-F2E3-441F-A0D2-CFB3DED36A84}"/>
              </a:ext>
            </a:extLst>
          </p:cNvPr>
          <p:cNvSpPr>
            <a:spLocks noGrp="1"/>
          </p:cNvSpPr>
          <p:nvPr>
            <p:ph type="dt" sz="half" idx="10"/>
          </p:nvPr>
        </p:nvSpPr>
        <p:spPr/>
        <p:txBody>
          <a:bodyPr/>
          <a:lstStyle/>
          <a:p>
            <a:fld id="{8ACCD1A0-AC9C-42F5-9B9F-ED5617CA6904}" type="datetimeFigureOut">
              <a:rPr lang="fr-FR" smtClean="0"/>
              <a:t>29/08/2025</a:t>
            </a:fld>
            <a:endParaRPr lang="fr-FR"/>
          </a:p>
        </p:txBody>
      </p:sp>
      <p:sp>
        <p:nvSpPr>
          <p:cNvPr id="5" name="Espace réservé du pied de page 4">
            <a:extLst>
              <a:ext uri="{FF2B5EF4-FFF2-40B4-BE49-F238E27FC236}">
                <a16:creationId xmlns:a16="http://schemas.microsoft.com/office/drawing/2014/main" id="{C0DD5D85-5504-4E72-8CD8-99E120F05386}"/>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B074B272-86B7-4E6A-AFE3-88F1A95D53BE}"/>
              </a:ext>
            </a:extLst>
          </p:cNvPr>
          <p:cNvSpPr>
            <a:spLocks noGrp="1"/>
          </p:cNvSpPr>
          <p:nvPr>
            <p:ph type="sldNum" sz="quarter" idx="12"/>
          </p:nvPr>
        </p:nvSpPr>
        <p:spPr/>
        <p:txBody>
          <a:bodyPr/>
          <a:lstStyle/>
          <a:p>
            <a:fld id="{1A12EB52-4303-4464-B2ED-C9EDA0C8C596}" type="slidenum">
              <a:rPr lang="fr-FR" smtClean="0"/>
              <a:t>‹N°›</a:t>
            </a:fld>
            <a:endParaRPr lang="fr-FR"/>
          </a:p>
        </p:txBody>
      </p:sp>
    </p:spTree>
    <p:extLst>
      <p:ext uri="{BB962C8B-B14F-4D97-AF65-F5344CB8AC3E}">
        <p14:creationId xmlns:p14="http://schemas.microsoft.com/office/powerpoint/2010/main" val="363926495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7968809-8386-44D5-AFD7-F733A77E000D}"/>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442B17BF-D35C-4711-A7D0-C51CB2BE21E7}"/>
              </a:ext>
            </a:extLst>
          </p:cNvPr>
          <p:cNvSpPr>
            <a:spLocks noGrp="1"/>
          </p:cNvSpPr>
          <p:nvPr>
            <p:ph sz="half" idx="1"/>
          </p:nvPr>
        </p:nvSpPr>
        <p:spPr>
          <a:xfrm>
            <a:off x="838200" y="1825625"/>
            <a:ext cx="51816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a:extLst>
              <a:ext uri="{FF2B5EF4-FFF2-40B4-BE49-F238E27FC236}">
                <a16:creationId xmlns:a16="http://schemas.microsoft.com/office/drawing/2014/main" id="{2C1C2AC5-D421-4B3A-A7E7-ED6B1CA5A47E}"/>
              </a:ext>
            </a:extLst>
          </p:cNvPr>
          <p:cNvSpPr>
            <a:spLocks noGrp="1"/>
          </p:cNvSpPr>
          <p:nvPr>
            <p:ph sz="half" idx="2"/>
          </p:nvPr>
        </p:nvSpPr>
        <p:spPr>
          <a:xfrm>
            <a:off x="6172200" y="1825625"/>
            <a:ext cx="51816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e la date 4">
            <a:extLst>
              <a:ext uri="{FF2B5EF4-FFF2-40B4-BE49-F238E27FC236}">
                <a16:creationId xmlns:a16="http://schemas.microsoft.com/office/drawing/2014/main" id="{E75EB29A-F558-4BF2-B742-90791C57F43E}"/>
              </a:ext>
            </a:extLst>
          </p:cNvPr>
          <p:cNvSpPr>
            <a:spLocks noGrp="1"/>
          </p:cNvSpPr>
          <p:nvPr>
            <p:ph type="dt" sz="half" idx="10"/>
          </p:nvPr>
        </p:nvSpPr>
        <p:spPr/>
        <p:txBody>
          <a:bodyPr/>
          <a:lstStyle/>
          <a:p>
            <a:fld id="{8ACCD1A0-AC9C-42F5-9B9F-ED5617CA6904}" type="datetimeFigureOut">
              <a:rPr lang="fr-FR" smtClean="0"/>
              <a:t>29/08/2025</a:t>
            </a:fld>
            <a:endParaRPr lang="fr-FR"/>
          </a:p>
        </p:txBody>
      </p:sp>
      <p:sp>
        <p:nvSpPr>
          <p:cNvPr id="6" name="Espace réservé du pied de page 5">
            <a:extLst>
              <a:ext uri="{FF2B5EF4-FFF2-40B4-BE49-F238E27FC236}">
                <a16:creationId xmlns:a16="http://schemas.microsoft.com/office/drawing/2014/main" id="{A9C99B73-773B-41D7-9CBA-F429463CE399}"/>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E4529893-2BBC-49E2-9EEF-6F33F251147A}"/>
              </a:ext>
            </a:extLst>
          </p:cNvPr>
          <p:cNvSpPr>
            <a:spLocks noGrp="1"/>
          </p:cNvSpPr>
          <p:nvPr>
            <p:ph type="sldNum" sz="quarter" idx="12"/>
          </p:nvPr>
        </p:nvSpPr>
        <p:spPr/>
        <p:txBody>
          <a:bodyPr/>
          <a:lstStyle/>
          <a:p>
            <a:fld id="{1A12EB52-4303-4464-B2ED-C9EDA0C8C596}" type="slidenum">
              <a:rPr lang="fr-FR" smtClean="0"/>
              <a:t>‹N°›</a:t>
            </a:fld>
            <a:endParaRPr lang="fr-FR"/>
          </a:p>
        </p:txBody>
      </p:sp>
    </p:spTree>
    <p:extLst>
      <p:ext uri="{BB962C8B-B14F-4D97-AF65-F5344CB8AC3E}">
        <p14:creationId xmlns:p14="http://schemas.microsoft.com/office/powerpoint/2010/main" val="261294292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DD43208-FB2F-4660-BCB8-E612CE614D84}"/>
              </a:ext>
            </a:extLst>
          </p:cNvPr>
          <p:cNvSpPr>
            <a:spLocks noGrp="1"/>
          </p:cNvSpPr>
          <p:nvPr>
            <p:ph type="title"/>
          </p:nvPr>
        </p:nvSpPr>
        <p:spPr>
          <a:xfrm>
            <a:off x="839788" y="365125"/>
            <a:ext cx="10515600" cy="1325563"/>
          </a:xfrm>
        </p:spPr>
        <p:txBody>
          <a:bodyPr/>
          <a:lstStyle/>
          <a:p>
            <a:r>
              <a:rPr lang="fr-FR"/>
              <a:t>Modifiez le style du titre</a:t>
            </a:r>
          </a:p>
        </p:txBody>
      </p:sp>
      <p:sp>
        <p:nvSpPr>
          <p:cNvPr id="3" name="Espace réservé du texte 2">
            <a:extLst>
              <a:ext uri="{FF2B5EF4-FFF2-40B4-BE49-F238E27FC236}">
                <a16:creationId xmlns:a16="http://schemas.microsoft.com/office/drawing/2014/main" id="{FA97EF5B-1C39-453E-B433-9FA434880CB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4" name="Espace réservé du contenu 3">
            <a:extLst>
              <a:ext uri="{FF2B5EF4-FFF2-40B4-BE49-F238E27FC236}">
                <a16:creationId xmlns:a16="http://schemas.microsoft.com/office/drawing/2014/main" id="{1C4F3A17-C95E-49E7-8028-62AF9C893398}"/>
              </a:ext>
            </a:extLst>
          </p:cNvPr>
          <p:cNvSpPr>
            <a:spLocks noGrp="1"/>
          </p:cNvSpPr>
          <p:nvPr>
            <p:ph sz="half" idx="2"/>
          </p:nvPr>
        </p:nvSpPr>
        <p:spPr>
          <a:xfrm>
            <a:off x="839788" y="2505075"/>
            <a:ext cx="5157787"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a:extLst>
              <a:ext uri="{FF2B5EF4-FFF2-40B4-BE49-F238E27FC236}">
                <a16:creationId xmlns:a16="http://schemas.microsoft.com/office/drawing/2014/main" id="{07B8B4B3-5CCA-4746-8B1E-5FF1E75A2E5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6" name="Espace réservé du contenu 5">
            <a:extLst>
              <a:ext uri="{FF2B5EF4-FFF2-40B4-BE49-F238E27FC236}">
                <a16:creationId xmlns:a16="http://schemas.microsoft.com/office/drawing/2014/main" id="{CB326C8F-EB73-4FBB-8DC9-ADB611DA7881}"/>
              </a:ext>
            </a:extLst>
          </p:cNvPr>
          <p:cNvSpPr>
            <a:spLocks noGrp="1"/>
          </p:cNvSpPr>
          <p:nvPr>
            <p:ph sz="quarter" idx="4"/>
          </p:nvPr>
        </p:nvSpPr>
        <p:spPr>
          <a:xfrm>
            <a:off x="6172200" y="2505075"/>
            <a:ext cx="5183188"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6">
            <a:extLst>
              <a:ext uri="{FF2B5EF4-FFF2-40B4-BE49-F238E27FC236}">
                <a16:creationId xmlns:a16="http://schemas.microsoft.com/office/drawing/2014/main" id="{E9CD0592-A269-4571-8982-474DC925FE7F}"/>
              </a:ext>
            </a:extLst>
          </p:cNvPr>
          <p:cNvSpPr>
            <a:spLocks noGrp="1"/>
          </p:cNvSpPr>
          <p:nvPr>
            <p:ph type="dt" sz="half" idx="10"/>
          </p:nvPr>
        </p:nvSpPr>
        <p:spPr/>
        <p:txBody>
          <a:bodyPr/>
          <a:lstStyle/>
          <a:p>
            <a:fld id="{8ACCD1A0-AC9C-42F5-9B9F-ED5617CA6904}" type="datetimeFigureOut">
              <a:rPr lang="fr-FR" smtClean="0"/>
              <a:t>29/08/2025</a:t>
            </a:fld>
            <a:endParaRPr lang="fr-FR"/>
          </a:p>
        </p:txBody>
      </p:sp>
      <p:sp>
        <p:nvSpPr>
          <p:cNvPr id="8" name="Espace réservé du pied de page 7">
            <a:extLst>
              <a:ext uri="{FF2B5EF4-FFF2-40B4-BE49-F238E27FC236}">
                <a16:creationId xmlns:a16="http://schemas.microsoft.com/office/drawing/2014/main" id="{5516509A-74EA-4F22-854E-B4942A3D2820}"/>
              </a:ext>
            </a:extLst>
          </p:cNvPr>
          <p:cNvSpPr>
            <a:spLocks noGrp="1"/>
          </p:cNvSpPr>
          <p:nvPr>
            <p:ph type="ftr" sz="quarter" idx="11"/>
          </p:nvPr>
        </p:nvSpPr>
        <p:spPr/>
        <p:txBody>
          <a:bodyPr/>
          <a:lstStyle/>
          <a:p>
            <a:endParaRPr lang="fr-FR"/>
          </a:p>
        </p:txBody>
      </p:sp>
      <p:sp>
        <p:nvSpPr>
          <p:cNvPr id="9" name="Espace réservé du numéro de diapositive 8">
            <a:extLst>
              <a:ext uri="{FF2B5EF4-FFF2-40B4-BE49-F238E27FC236}">
                <a16:creationId xmlns:a16="http://schemas.microsoft.com/office/drawing/2014/main" id="{FE5AC175-F3B8-4CB6-AD7A-CE440673E849}"/>
              </a:ext>
            </a:extLst>
          </p:cNvPr>
          <p:cNvSpPr>
            <a:spLocks noGrp="1"/>
          </p:cNvSpPr>
          <p:nvPr>
            <p:ph type="sldNum" sz="quarter" idx="12"/>
          </p:nvPr>
        </p:nvSpPr>
        <p:spPr/>
        <p:txBody>
          <a:bodyPr/>
          <a:lstStyle/>
          <a:p>
            <a:fld id="{1A12EB52-4303-4464-B2ED-C9EDA0C8C596}" type="slidenum">
              <a:rPr lang="fr-FR" smtClean="0"/>
              <a:t>‹N°›</a:t>
            </a:fld>
            <a:endParaRPr lang="fr-FR"/>
          </a:p>
        </p:txBody>
      </p:sp>
    </p:spTree>
    <p:extLst>
      <p:ext uri="{BB962C8B-B14F-4D97-AF65-F5344CB8AC3E}">
        <p14:creationId xmlns:p14="http://schemas.microsoft.com/office/powerpoint/2010/main" val="407317372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6246B05-E5C1-4BF4-ACC8-FB223ABB61C2}"/>
              </a:ext>
            </a:extLst>
          </p:cNvPr>
          <p:cNvSpPr>
            <a:spLocks noGrp="1"/>
          </p:cNvSpPr>
          <p:nvPr>
            <p:ph type="title"/>
          </p:nvPr>
        </p:nvSpPr>
        <p:spPr/>
        <p:txBody>
          <a:bodyPr/>
          <a:lstStyle/>
          <a:p>
            <a:r>
              <a:rPr lang="fr-FR"/>
              <a:t>Modifiez le style du titre</a:t>
            </a:r>
          </a:p>
        </p:txBody>
      </p:sp>
      <p:sp>
        <p:nvSpPr>
          <p:cNvPr id="3" name="Espace réservé de la date 2">
            <a:extLst>
              <a:ext uri="{FF2B5EF4-FFF2-40B4-BE49-F238E27FC236}">
                <a16:creationId xmlns:a16="http://schemas.microsoft.com/office/drawing/2014/main" id="{779BAAFD-A6B1-4C75-A667-99DE7C406537}"/>
              </a:ext>
            </a:extLst>
          </p:cNvPr>
          <p:cNvSpPr>
            <a:spLocks noGrp="1"/>
          </p:cNvSpPr>
          <p:nvPr>
            <p:ph type="dt" sz="half" idx="10"/>
          </p:nvPr>
        </p:nvSpPr>
        <p:spPr/>
        <p:txBody>
          <a:bodyPr/>
          <a:lstStyle/>
          <a:p>
            <a:fld id="{8ACCD1A0-AC9C-42F5-9B9F-ED5617CA6904}" type="datetimeFigureOut">
              <a:rPr lang="fr-FR" smtClean="0"/>
              <a:t>29/08/2025</a:t>
            </a:fld>
            <a:endParaRPr lang="fr-FR"/>
          </a:p>
        </p:txBody>
      </p:sp>
      <p:sp>
        <p:nvSpPr>
          <p:cNvPr id="4" name="Espace réservé du pied de page 3">
            <a:extLst>
              <a:ext uri="{FF2B5EF4-FFF2-40B4-BE49-F238E27FC236}">
                <a16:creationId xmlns:a16="http://schemas.microsoft.com/office/drawing/2014/main" id="{F2F60993-27F3-465A-888A-618C9680F346}"/>
              </a:ext>
            </a:extLst>
          </p:cNvPr>
          <p:cNvSpPr>
            <a:spLocks noGrp="1"/>
          </p:cNvSpPr>
          <p:nvPr>
            <p:ph type="ftr" sz="quarter" idx="11"/>
          </p:nvPr>
        </p:nvSpPr>
        <p:spPr/>
        <p:txBody>
          <a:bodyPr/>
          <a:lstStyle/>
          <a:p>
            <a:endParaRPr lang="fr-FR"/>
          </a:p>
        </p:txBody>
      </p:sp>
      <p:sp>
        <p:nvSpPr>
          <p:cNvPr id="5" name="Espace réservé du numéro de diapositive 4">
            <a:extLst>
              <a:ext uri="{FF2B5EF4-FFF2-40B4-BE49-F238E27FC236}">
                <a16:creationId xmlns:a16="http://schemas.microsoft.com/office/drawing/2014/main" id="{57AC9B85-A9F3-4E1B-AC57-5CAD054C3EA9}"/>
              </a:ext>
            </a:extLst>
          </p:cNvPr>
          <p:cNvSpPr>
            <a:spLocks noGrp="1"/>
          </p:cNvSpPr>
          <p:nvPr>
            <p:ph type="sldNum" sz="quarter" idx="12"/>
          </p:nvPr>
        </p:nvSpPr>
        <p:spPr/>
        <p:txBody>
          <a:bodyPr/>
          <a:lstStyle/>
          <a:p>
            <a:fld id="{1A12EB52-4303-4464-B2ED-C9EDA0C8C596}" type="slidenum">
              <a:rPr lang="fr-FR" smtClean="0"/>
              <a:t>‹N°›</a:t>
            </a:fld>
            <a:endParaRPr lang="fr-FR"/>
          </a:p>
        </p:txBody>
      </p:sp>
    </p:spTree>
    <p:extLst>
      <p:ext uri="{BB962C8B-B14F-4D97-AF65-F5344CB8AC3E}">
        <p14:creationId xmlns:p14="http://schemas.microsoft.com/office/powerpoint/2010/main" val="425798441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a:extLst>
              <a:ext uri="{FF2B5EF4-FFF2-40B4-BE49-F238E27FC236}">
                <a16:creationId xmlns:a16="http://schemas.microsoft.com/office/drawing/2014/main" id="{D6335853-D5DB-4F72-9D68-E2B36AF6797B}"/>
              </a:ext>
            </a:extLst>
          </p:cNvPr>
          <p:cNvSpPr>
            <a:spLocks noGrp="1"/>
          </p:cNvSpPr>
          <p:nvPr>
            <p:ph type="dt" sz="half" idx="10"/>
          </p:nvPr>
        </p:nvSpPr>
        <p:spPr/>
        <p:txBody>
          <a:bodyPr/>
          <a:lstStyle/>
          <a:p>
            <a:fld id="{8ACCD1A0-AC9C-42F5-9B9F-ED5617CA6904}" type="datetimeFigureOut">
              <a:rPr lang="fr-FR" smtClean="0"/>
              <a:t>29/08/2025</a:t>
            </a:fld>
            <a:endParaRPr lang="fr-FR"/>
          </a:p>
        </p:txBody>
      </p:sp>
      <p:sp>
        <p:nvSpPr>
          <p:cNvPr id="3" name="Espace réservé du pied de page 2">
            <a:extLst>
              <a:ext uri="{FF2B5EF4-FFF2-40B4-BE49-F238E27FC236}">
                <a16:creationId xmlns:a16="http://schemas.microsoft.com/office/drawing/2014/main" id="{30FF28A2-9B88-48BB-A7D8-CCC9CF1A77DF}"/>
              </a:ext>
            </a:extLst>
          </p:cNvPr>
          <p:cNvSpPr>
            <a:spLocks noGrp="1"/>
          </p:cNvSpPr>
          <p:nvPr>
            <p:ph type="ftr" sz="quarter" idx="11"/>
          </p:nvPr>
        </p:nvSpPr>
        <p:spPr/>
        <p:txBody>
          <a:bodyPr/>
          <a:lstStyle/>
          <a:p>
            <a:endParaRPr lang="fr-FR"/>
          </a:p>
        </p:txBody>
      </p:sp>
      <p:sp>
        <p:nvSpPr>
          <p:cNvPr id="4" name="Espace réservé du numéro de diapositive 3">
            <a:extLst>
              <a:ext uri="{FF2B5EF4-FFF2-40B4-BE49-F238E27FC236}">
                <a16:creationId xmlns:a16="http://schemas.microsoft.com/office/drawing/2014/main" id="{08FBB712-D8FA-4509-BA7B-F2D94233650F}"/>
              </a:ext>
            </a:extLst>
          </p:cNvPr>
          <p:cNvSpPr>
            <a:spLocks noGrp="1"/>
          </p:cNvSpPr>
          <p:nvPr>
            <p:ph type="sldNum" sz="quarter" idx="12"/>
          </p:nvPr>
        </p:nvSpPr>
        <p:spPr/>
        <p:txBody>
          <a:bodyPr/>
          <a:lstStyle/>
          <a:p>
            <a:fld id="{1A12EB52-4303-4464-B2ED-C9EDA0C8C596}" type="slidenum">
              <a:rPr lang="fr-FR" smtClean="0"/>
              <a:t>‹N°›</a:t>
            </a:fld>
            <a:endParaRPr lang="fr-FR"/>
          </a:p>
        </p:txBody>
      </p:sp>
    </p:spTree>
    <p:extLst>
      <p:ext uri="{BB962C8B-B14F-4D97-AF65-F5344CB8AC3E}">
        <p14:creationId xmlns:p14="http://schemas.microsoft.com/office/powerpoint/2010/main" val="275132262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3119FE7-A7C5-42BA-BB04-A0E84A7879DC}"/>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du contenu 2">
            <a:extLst>
              <a:ext uri="{FF2B5EF4-FFF2-40B4-BE49-F238E27FC236}">
                <a16:creationId xmlns:a16="http://schemas.microsoft.com/office/drawing/2014/main" id="{87F65780-D505-441B-BEB0-F44FCC6EA49C}"/>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a:extLst>
              <a:ext uri="{FF2B5EF4-FFF2-40B4-BE49-F238E27FC236}">
                <a16:creationId xmlns:a16="http://schemas.microsoft.com/office/drawing/2014/main" id="{A0C8030B-EE44-4D63-A356-D1F93542363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id="{5B3884F9-0E78-4AE9-B5DE-E726658CD564}"/>
              </a:ext>
            </a:extLst>
          </p:cNvPr>
          <p:cNvSpPr>
            <a:spLocks noGrp="1"/>
          </p:cNvSpPr>
          <p:nvPr>
            <p:ph type="dt" sz="half" idx="10"/>
          </p:nvPr>
        </p:nvSpPr>
        <p:spPr/>
        <p:txBody>
          <a:bodyPr/>
          <a:lstStyle/>
          <a:p>
            <a:fld id="{8ACCD1A0-AC9C-42F5-9B9F-ED5617CA6904}" type="datetimeFigureOut">
              <a:rPr lang="fr-FR" smtClean="0"/>
              <a:t>29/08/2025</a:t>
            </a:fld>
            <a:endParaRPr lang="fr-FR"/>
          </a:p>
        </p:txBody>
      </p:sp>
      <p:sp>
        <p:nvSpPr>
          <p:cNvPr id="6" name="Espace réservé du pied de page 5">
            <a:extLst>
              <a:ext uri="{FF2B5EF4-FFF2-40B4-BE49-F238E27FC236}">
                <a16:creationId xmlns:a16="http://schemas.microsoft.com/office/drawing/2014/main" id="{32A5D563-F31D-4571-8901-25634D3CCF17}"/>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308FC3F1-53BE-4467-AEC1-779E2F7B20C9}"/>
              </a:ext>
            </a:extLst>
          </p:cNvPr>
          <p:cNvSpPr>
            <a:spLocks noGrp="1"/>
          </p:cNvSpPr>
          <p:nvPr>
            <p:ph type="sldNum" sz="quarter" idx="12"/>
          </p:nvPr>
        </p:nvSpPr>
        <p:spPr/>
        <p:txBody>
          <a:bodyPr/>
          <a:lstStyle/>
          <a:p>
            <a:fld id="{1A12EB52-4303-4464-B2ED-C9EDA0C8C596}" type="slidenum">
              <a:rPr lang="fr-FR" smtClean="0"/>
              <a:t>‹N°›</a:t>
            </a:fld>
            <a:endParaRPr lang="fr-FR"/>
          </a:p>
        </p:txBody>
      </p:sp>
    </p:spTree>
    <p:extLst>
      <p:ext uri="{BB962C8B-B14F-4D97-AF65-F5344CB8AC3E}">
        <p14:creationId xmlns:p14="http://schemas.microsoft.com/office/powerpoint/2010/main" val="103398348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96462E-6D72-7D15-D962-D6207E438CA0}"/>
              </a:ext>
            </a:extLst>
          </p:cNvPr>
          <p:cNvSpPr>
            <a:spLocks noGrp="1"/>
          </p:cNvSpPr>
          <p:nvPr>
            <p:ph type="title"/>
          </p:nvPr>
        </p:nvSpPr>
        <p:spPr/>
        <p:txBody>
          <a:bodyPr/>
          <a:lstStyle/>
          <a:p>
            <a:r>
              <a:rPr lang="en-US"/>
              <a:t>Click to edit Master title style</a:t>
            </a:r>
            <a:endParaRPr lang="fr-FR"/>
          </a:p>
        </p:txBody>
      </p:sp>
      <p:sp>
        <p:nvSpPr>
          <p:cNvPr id="3" name="Content Placeholder 2">
            <a:extLst>
              <a:ext uri="{FF2B5EF4-FFF2-40B4-BE49-F238E27FC236}">
                <a16:creationId xmlns:a16="http://schemas.microsoft.com/office/drawing/2014/main" id="{A3C3BFD4-C4A3-2606-9BDF-558B38A7A6A9}"/>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r-FR"/>
          </a:p>
        </p:txBody>
      </p:sp>
      <p:sp>
        <p:nvSpPr>
          <p:cNvPr id="4" name="Date Placeholder 3">
            <a:extLst>
              <a:ext uri="{FF2B5EF4-FFF2-40B4-BE49-F238E27FC236}">
                <a16:creationId xmlns:a16="http://schemas.microsoft.com/office/drawing/2014/main" id="{FEE03897-5AF4-E194-87C0-D96C57D928B6}"/>
              </a:ext>
            </a:extLst>
          </p:cNvPr>
          <p:cNvSpPr>
            <a:spLocks noGrp="1"/>
          </p:cNvSpPr>
          <p:nvPr>
            <p:ph type="dt" sz="half" idx="10"/>
          </p:nvPr>
        </p:nvSpPr>
        <p:spPr/>
        <p:txBody>
          <a:bodyPr/>
          <a:lstStyle/>
          <a:p>
            <a:fld id="{21A95445-95E8-443C-9205-54DBF67BA7EE}" type="datetimeFigureOut">
              <a:rPr lang="fr-FR" smtClean="0"/>
              <a:t>29/08/2025</a:t>
            </a:fld>
            <a:endParaRPr lang="fr-FR"/>
          </a:p>
        </p:txBody>
      </p:sp>
      <p:sp>
        <p:nvSpPr>
          <p:cNvPr id="5" name="Footer Placeholder 4">
            <a:extLst>
              <a:ext uri="{FF2B5EF4-FFF2-40B4-BE49-F238E27FC236}">
                <a16:creationId xmlns:a16="http://schemas.microsoft.com/office/drawing/2014/main" id="{B4465DB6-A452-6148-A012-525055D76B0C}"/>
              </a:ext>
            </a:extLst>
          </p:cNvPr>
          <p:cNvSpPr>
            <a:spLocks noGrp="1"/>
          </p:cNvSpPr>
          <p:nvPr>
            <p:ph type="ftr" sz="quarter" idx="11"/>
          </p:nvPr>
        </p:nvSpPr>
        <p:spPr/>
        <p:txBody>
          <a:bodyPr/>
          <a:lstStyle/>
          <a:p>
            <a:endParaRPr lang="fr-FR"/>
          </a:p>
        </p:txBody>
      </p:sp>
      <p:sp>
        <p:nvSpPr>
          <p:cNvPr id="6" name="Slide Number Placeholder 5">
            <a:extLst>
              <a:ext uri="{FF2B5EF4-FFF2-40B4-BE49-F238E27FC236}">
                <a16:creationId xmlns:a16="http://schemas.microsoft.com/office/drawing/2014/main" id="{AF9E7447-1185-F036-3B17-77ED501525EF}"/>
              </a:ext>
            </a:extLst>
          </p:cNvPr>
          <p:cNvSpPr>
            <a:spLocks noGrp="1"/>
          </p:cNvSpPr>
          <p:nvPr>
            <p:ph type="sldNum" sz="quarter" idx="12"/>
          </p:nvPr>
        </p:nvSpPr>
        <p:spPr/>
        <p:txBody>
          <a:bodyPr/>
          <a:lstStyle/>
          <a:p>
            <a:fld id="{D89D3B63-14AD-497C-B9EA-417D6542CEC9}" type="slidenum">
              <a:rPr lang="fr-FR" smtClean="0"/>
              <a:t>‹N°›</a:t>
            </a:fld>
            <a:endParaRPr lang="fr-FR"/>
          </a:p>
        </p:txBody>
      </p:sp>
    </p:spTree>
    <p:extLst>
      <p:ext uri="{BB962C8B-B14F-4D97-AF65-F5344CB8AC3E}">
        <p14:creationId xmlns:p14="http://schemas.microsoft.com/office/powerpoint/2010/main" val="28120723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1455A37-28F4-47E2-BC5F-7AD9DECC1E16}"/>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pour une image  2">
            <a:extLst>
              <a:ext uri="{FF2B5EF4-FFF2-40B4-BE49-F238E27FC236}">
                <a16:creationId xmlns:a16="http://schemas.microsoft.com/office/drawing/2014/main" id="{F2EC7736-5CD1-40AD-B74E-A03353AAF61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a:extLst>
              <a:ext uri="{FF2B5EF4-FFF2-40B4-BE49-F238E27FC236}">
                <a16:creationId xmlns:a16="http://schemas.microsoft.com/office/drawing/2014/main" id="{13EB4BE8-1364-459F-A8B3-FA986231D9D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id="{7ECD36DA-7173-4F49-AD28-C3AF2EA54096}"/>
              </a:ext>
            </a:extLst>
          </p:cNvPr>
          <p:cNvSpPr>
            <a:spLocks noGrp="1"/>
          </p:cNvSpPr>
          <p:nvPr>
            <p:ph type="dt" sz="half" idx="10"/>
          </p:nvPr>
        </p:nvSpPr>
        <p:spPr/>
        <p:txBody>
          <a:bodyPr/>
          <a:lstStyle/>
          <a:p>
            <a:fld id="{8ACCD1A0-AC9C-42F5-9B9F-ED5617CA6904}" type="datetimeFigureOut">
              <a:rPr lang="fr-FR" smtClean="0"/>
              <a:t>29/08/2025</a:t>
            </a:fld>
            <a:endParaRPr lang="fr-FR"/>
          </a:p>
        </p:txBody>
      </p:sp>
      <p:sp>
        <p:nvSpPr>
          <p:cNvPr id="6" name="Espace réservé du pied de page 5">
            <a:extLst>
              <a:ext uri="{FF2B5EF4-FFF2-40B4-BE49-F238E27FC236}">
                <a16:creationId xmlns:a16="http://schemas.microsoft.com/office/drawing/2014/main" id="{793219B5-1800-483C-9270-7E21965375F0}"/>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E574363A-122F-4DBC-8114-87A4D98D0DF9}"/>
              </a:ext>
            </a:extLst>
          </p:cNvPr>
          <p:cNvSpPr>
            <a:spLocks noGrp="1"/>
          </p:cNvSpPr>
          <p:nvPr>
            <p:ph type="sldNum" sz="quarter" idx="12"/>
          </p:nvPr>
        </p:nvSpPr>
        <p:spPr/>
        <p:txBody>
          <a:bodyPr/>
          <a:lstStyle/>
          <a:p>
            <a:fld id="{1A12EB52-4303-4464-B2ED-C9EDA0C8C596}" type="slidenum">
              <a:rPr lang="fr-FR" smtClean="0"/>
              <a:t>‹N°›</a:t>
            </a:fld>
            <a:endParaRPr lang="fr-FR"/>
          </a:p>
        </p:txBody>
      </p:sp>
    </p:spTree>
    <p:extLst>
      <p:ext uri="{BB962C8B-B14F-4D97-AF65-F5344CB8AC3E}">
        <p14:creationId xmlns:p14="http://schemas.microsoft.com/office/powerpoint/2010/main" val="94590968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E856DA8-23E2-4792-AB0B-DDFD1D52409E}"/>
              </a:ext>
            </a:extLst>
          </p:cNvPr>
          <p:cNvSpPr>
            <a:spLocks noGrp="1"/>
          </p:cNvSpPr>
          <p:nvPr>
            <p:ph type="title"/>
          </p:nvPr>
        </p:nvSpPr>
        <p:spPr/>
        <p:txBody>
          <a:bodyPr/>
          <a:lstStyle/>
          <a:p>
            <a:r>
              <a:rPr lang="fr-FR"/>
              <a:t>Modifiez le style du titre</a:t>
            </a:r>
          </a:p>
        </p:txBody>
      </p:sp>
      <p:sp>
        <p:nvSpPr>
          <p:cNvPr id="3" name="Espace réservé du texte vertical 2">
            <a:extLst>
              <a:ext uri="{FF2B5EF4-FFF2-40B4-BE49-F238E27FC236}">
                <a16:creationId xmlns:a16="http://schemas.microsoft.com/office/drawing/2014/main" id="{36911228-F8A4-430C-98ED-F7162F320CDA}"/>
              </a:ext>
            </a:extLst>
          </p:cNvPr>
          <p:cNvSpPr>
            <a:spLocks noGrp="1"/>
          </p:cNvSpPr>
          <p:nvPr>
            <p:ph type="body" orient="vert" idx="1"/>
          </p:nvPr>
        </p:nvSpPr>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2F3E1E6D-9A75-41B7-BA90-BBCE9F183170}"/>
              </a:ext>
            </a:extLst>
          </p:cNvPr>
          <p:cNvSpPr>
            <a:spLocks noGrp="1"/>
          </p:cNvSpPr>
          <p:nvPr>
            <p:ph type="dt" sz="half" idx="10"/>
          </p:nvPr>
        </p:nvSpPr>
        <p:spPr/>
        <p:txBody>
          <a:bodyPr/>
          <a:lstStyle/>
          <a:p>
            <a:fld id="{8ACCD1A0-AC9C-42F5-9B9F-ED5617CA6904}" type="datetimeFigureOut">
              <a:rPr lang="fr-FR" smtClean="0"/>
              <a:t>29/08/2025</a:t>
            </a:fld>
            <a:endParaRPr lang="fr-FR"/>
          </a:p>
        </p:txBody>
      </p:sp>
      <p:sp>
        <p:nvSpPr>
          <p:cNvPr id="5" name="Espace réservé du pied de page 4">
            <a:extLst>
              <a:ext uri="{FF2B5EF4-FFF2-40B4-BE49-F238E27FC236}">
                <a16:creationId xmlns:a16="http://schemas.microsoft.com/office/drawing/2014/main" id="{8736D287-38FF-427B-B7F1-FEDBB2FE295B}"/>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8E981F32-1A07-4CB3-91B6-1D98EC987DF2}"/>
              </a:ext>
            </a:extLst>
          </p:cNvPr>
          <p:cNvSpPr>
            <a:spLocks noGrp="1"/>
          </p:cNvSpPr>
          <p:nvPr>
            <p:ph type="sldNum" sz="quarter" idx="12"/>
          </p:nvPr>
        </p:nvSpPr>
        <p:spPr/>
        <p:txBody>
          <a:bodyPr/>
          <a:lstStyle/>
          <a:p>
            <a:fld id="{1A12EB52-4303-4464-B2ED-C9EDA0C8C596}" type="slidenum">
              <a:rPr lang="fr-FR" smtClean="0"/>
              <a:t>‹N°›</a:t>
            </a:fld>
            <a:endParaRPr lang="fr-FR"/>
          </a:p>
        </p:txBody>
      </p:sp>
    </p:spTree>
    <p:extLst>
      <p:ext uri="{BB962C8B-B14F-4D97-AF65-F5344CB8AC3E}">
        <p14:creationId xmlns:p14="http://schemas.microsoft.com/office/powerpoint/2010/main" val="177176411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a:extLst>
              <a:ext uri="{FF2B5EF4-FFF2-40B4-BE49-F238E27FC236}">
                <a16:creationId xmlns:a16="http://schemas.microsoft.com/office/drawing/2014/main" id="{BD3C0CF6-D158-4CAD-BB17-29B45B61FD82}"/>
              </a:ext>
            </a:extLst>
          </p:cNvPr>
          <p:cNvSpPr>
            <a:spLocks noGrp="1"/>
          </p:cNvSpPr>
          <p:nvPr>
            <p:ph type="title" orient="vert"/>
          </p:nvPr>
        </p:nvSpPr>
        <p:spPr>
          <a:xfrm>
            <a:off x="8724900" y="365125"/>
            <a:ext cx="2628900" cy="5811838"/>
          </a:xfrm>
        </p:spPr>
        <p:txBody>
          <a:bodyPr vert="eaVert"/>
          <a:lstStyle/>
          <a:p>
            <a:r>
              <a:rPr lang="fr-FR"/>
              <a:t>Modifiez le style du titre</a:t>
            </a:r>
          </a:p>
        </p:txBody>
      </p:sp>
      <p:sp>
        <p:nvSpPr>
          <p:cNvPr id="3" name="Espace réservé du texte vertical 2">
            <a:extLst>
              <a:ext uri="{FF2B5EF4-FFF2-40B4-BE49-F238E27FC236}">
                <a16:creationId xmlns:a16="http://schemas.microsoft.com/office/drawing/2014/main" id="{F532FF92-95D4-4CAE-9A2C-5ABC307F2AA3}"/>
              </a:ext>
            </a:extLst>
          </p:cNvPr>
          <p:cNvSpPr>
            <a:spLocks noGrp="1"/>
          </p:cNvSpPr>
          <p:nvPr>
            <p:ph type="body" orient="vert" idx="1"/>
          </p:nvPr>
        </p:nvSpPr>
        <p:spPr>
          <a:xfrm>
            <a:off x="838200" y="365125"/>
            <a:ext cx="7734300" cy="5811838"/>
          </a:xfrm>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541ABB7E-7C3B-43DC-9EDA-698ADAAF417A}"/>
              </a:ext>
            </a:extLst>
          </p:cNvPr>
          <p:cNvSpPr>
            <a:spLocks noGrp="1"/>
          </p:cNvSpPr>
          <p:nvPr>
            <p:ph type="dt" sz="half" idx="10"/>
          </p:nvPr>
        </p:nvSpPr>
        <p:spPr/>
        <p:txBody>
          <a:bodyPr/>
          <a:lstStyle/>
          <a:p>
            <a:fld id="{8ACCD1A0-AC9C-42F5-9B9F-ED5617CA6904}" type="datetimeFigureOut">
              <a:rPr lang="fr-FR" smtClean="0"/>
              <a:t>29/08/2025</a:t>
            </a:fld>
            <a:endParaRPr lang="fr-FR"/>
          </a:p>
        </p:txBody>
      </p:sp>
      <p:sp>
        <p:nvSpPr>
          <p:cNvPr id="5" name="Espace réservé du pied de page 4">
            <a:extLst>
              <a:ext uri="{FF2B5EF4-FFF2-40B4-BE49-F238E27FC236}">
                <a16:creationId xmlns:a16="http://schemas.microsoft.com/office/drawing/2014/main" id="{974DE11A-DCC8-4B12-B1AA-F388C6233D7D}"/>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3B814F20-A234-470A-9EFE-FD3273326766}"/>
              </a:ext>
            </a:extLst>
          </p:cNvPr>
          <p:cNvSpPr>
            <a:spLocks noGrp="1"/>
          </p:cNvSpPr>
          <p:nvPr>
            <p:ph type="sldNum" sz="quarter" idx="12"/>
          </p:nvPr>
        </p:nvSpPr>
        <p:spPr/>
        <p:txBody>
          <a:bodyPr/>
          <a:lstStyle/>
          <a:p>
            <a:fld id="{1A12EB52-4303-4464-B2ED-C9EDA0C8C596}" type="slidenum">
              <a:rPr lang="fr-FR" smtClean="0"/>
              <a:t>‹N°›</a:t>
            </a:fld>
            <a:endParaRPr lang="fr-FR"/>
          </a:p>
        </p:txBody>
      </p:sp>
    </p:spTree>
    <p:extLst>
      <p:ext uri="{BB962C8B-B14F-4D97-AF65-F5344CB8AC3E}">
        <p14:creationId xmlns:p14="http://schemas.microsoft.com/office/powerpoint/2010/main" val="22378724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7A92C9-7B23-043E-4DD8-577649F326E2}"/>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fr-FR"/>
          </a:p>
        </p:txBody>
      </p:sp>
      <p:sp>
        <p:nvSpPr>
          <p:cNvPr id="3" name="Text Placeholder 2">
            <a:extLst>
              <a:ext uri="{FF2B5EF4-FFF2-40B4-BE49-F238E27FC236}">
                <a16:creationId xmlns:a16="http://schemas.microsoft.com/office/drawing/2014/main" id="{AEF2BC36-EF70-EB07-8678-F48B71D04DFB}"/>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9C21A3D4-66D1-3B82-628A-05D6AA695A60}"/>
              </a:ext>
            </a:extLst>
          </p:cNvPr>
          <p:cNvSpPr>
            <a:spLocks noGrp="1"/>
          </p:cNvSpPr>
          <p:nvPr>
            <p:ph type="dt" sz="half" idx="10"/>
          </p:nvPr>
        </p:nvSpPr>
        <p:spPr/>
        <p:txBody>
          <a:bodyPr/>
          <a:lstStyle/>
          <a:p>
            <a:fld id="{21A95445-95E8-443C-9205-54DBF67BA7EE}" type="datetimeFigureOut">
              <a:rPr lang="fr-FR" smtClean="0"/>
              <a:t>29/08/2025</a:t>
            </a:fld>
            <a:endParaRPr lang="fr-FR"/>
          </a:p>
        </p:txBody>
      </p:sp>
      <p:sp>
        <p:nvSpPr>
          <p:cNvPr id="5" name="Footer Placeholder 4">
            <a:extLst>
              <a:ext uri="{FF2B5EF4-FFF2-40B4-BE49-F238E27FC236}">
                <a16:creationId xmlns:a16="http://schemas.microsoft.com/office/drawing/2014/main" id="{92BC3F45-15DC-807F-5621-12AF7A0BF14B}"/>
              </a:ext>
            </a:extLst>
          </p:cNvPr>
          <p:cNvSpPr>
            <a:spLocks noGrp="1"/>
          </p:cNvSpPr>
          <p:nvPr>
            <p:ph type="ftr" sz="quarter" idx="11"/>
          </p:nvPr>
        </p:nvSpPr>
        <p:spPr/>
        <p:txBody>
          <a:bodyPr/>
          <a:lstStyle/>
          <a:p>
            <a:endParaRPr lang="fr-FR"/>
          </a:p>
        </p:txBody>
      </p:sp>
      <p:sp>
        <p:nvSpPr>
          <p:cNvPr id="6" name="Slide Number Placeholder 5">
            <a:extLst>
              <a:ext uri="{FF2B5EF4-FFF2-40B4-BE49-F238E27FC236}">
                <a16:creationId xmlns:a16="http://schemas.microsoft.com/office/drawing/2014/main" id="{B7B16F46-20AE-C0D3-BC5D-5D55871DEE3C}"/>
              </a:ext>
            </a:extLst>
          </p:cNvPr>
          <p:cNvSpPr>
            <a:spLocks noGrp="1"/>
          </p:cNvSpPr>
          <p:nvPr>
            <p:ph type="sldNum" sz="quarter" idx="12"/>
          </p:nvPr>
        </p:nvSpPr>
        <p:spPr/>
        <p:txBody>
          <a:bodyPr/>
          <a:lstStyle/>
          <a:p>
            <a:fld id="{D89D3B63-14AD-497C-B9EA-417D6542CEC9}" type="slidenum">
              <a:rPr lang="fr-FR" smtClean="0"/>
              <a:t>‹N°›</a:t>
            </a:fld>
            <a:endParaRPr lang="fr-FR"/>
          </a:p>
        </p:txBody>
      </p:sp>
    </p:spTree>
    <p:extLst>
      <p:ext uri="{BB962C8B-B14F-4D97-AF65-F5344CB8AC3E}">
        <p14:creationId xmlns:p14="http://schemas.microsoft.com/office/powerpoint/2010/main" val="18183900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E32532-8F32-8B91-FE3E-E377D5E14E28}"/>
              </a:ext>
            </a:extLst>
          </p:cNvPr>
          <p:cNvSpPr>
            <a:spLocks noGrp="1"/>
          </p:cNvSpPr>
          <p:nvPr>
            <p:ph type="title"/>
          </p:nvPr>
        </p:nvSpPr>
        <p:spPr/>
        <p:txBody>
          <a:bodyPr/>
          <a:lstStyle/>
          <a:p>
            <a:r>
              <a:rPr lang="en-US"/>
              <a:t>Click to edit Master title style</a:t>
            </a:r>
            <a:endParaRPr lang="fr-FR"/>
          </a:p>
        </p:txBody>
      </p:sp>
      <p:sp>
        <p:nvSpPr>
          <p:cNvPr id="3" name="Content Placeholder 2">
            <a:extLst>
              <a:ext uri="{FF2B5EF4-FFF2-40B4-BE49-F238E27FC236}">
                <a16:creationId xmlns:a16="http://schemas.microsoft.com/office/drawing/2014/main" id="{74E9070D-C207-131F-D25E-620EC0ED66CC}"/>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r-FR"/>
          </a:p>
        </p:txBody>
      </p:sp>
      <p:sp>
        <p:nvSpPr>
          <p:cNvPr id="4" name="Content Placeholder 3">
            <a:extLst>
              <a:ext uri="{FF2B5EF4-FFF2-40B4-BE49-F238E27FC236}">
                <a16:creationId xmlns:a16="http://schemas.microsoft.com/office/drawing/2014/main" id="{9D904543-7FD2-8CE4-5B0E-6F0C2D7C42D2}"/>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r-FR"/>
          </a:p>
        </p:txBody>
      </p:sp>
      <p:sp>
        <p:nvSpPr>
          <p:cNvPr id="5" name="Date Placeholder 4">
            <a:extLst>
              <a:ext uri="{FF2B5EF4-FFF2-40B4-BE49-F238E27FC236}">
                <a16:creationId xmlns:a16="http://schemas.microsoft.com/office/drawing/2014/main" id="{B17F99F2-EA6D-AFD1-7191-8B954E12C61C}"/>
              </a:ext>
            </a:extLst>
          </p:cNvPr>
          <p:cNvSpPr>
            <a:spLocks noGrp="1"/>
          </p:cNvSpPr>
          <p:nvPr>
            <p:ph type="dt" sz="half" idx="10"/>
          </p:nvPr>
        </p:nvSpPr>
        <p:spPr/>
        <p:txBody>
          <a:bodyPr/>
          <a:lstStyle/>
          <a:p>
            <a:fld id="{21A95445-95E8-443C-9205-54DBF67BA7EE}" type="datetimeFigureOut">
              <a:rPr lang="fr-FR" smtClean="0"/>
              <a:t>29/08/2025</a:t>
            </a:fld>
            <a:endParaRPr lang="fr-FR"/>
          </a:p>
        </p:txBody>
      </p:sp>
      <p:sp>
        <p:nvSpPr>
          <p:cNvPr id="6" name="Footer Placeholder 5">
            <a:extLst>
              <a:ext uri="{FF2B5EF4-FFF2-40B4-BE49-F238E27FC236}">
                <a16:creationId xmlns:a16="http://schemas.microsoft.com/office/drawing/2014/main" id="{72EBD46E-1BD1-9B83-FA6F-A33AEED03C3D}"/>
              </a:ext>
            </a:extLst>
          </p:cNvPr>
          <p:cNvSpPr>
            <a:spLocks noGrp="1"/>
          </p:cNvSpPr>
          <p:nvPr>
            <p:ph type="ftr" sz="quarter" idx="11"/>
          </p:nvPr>
        </p:nvSpPr>
        <p:spPr/>
        <p:txBody>
          <a:bodyPr/>
          <a:lstStyle/>
          <a:p>
            <a:endParaRPr lang="fr-FR"/>
          </a:p>
        </p:txBody>
      </p:sp>
      <p:sp>
        <p:nvSpPr>
          <p:cNvPr id="7" name="Slide Number Placeholder 6">
            <a:extLst>
              <a:ext uri="{FF2B5EF4-FFF2-40B4-BE49-F238E27FC236}">
                <a16:creationId xmlns:a16="http://schemas.microsoft.com/office/drawing/2014/main" id="{581C5743-B767-10D2-5E31-B465C02799AF}"/>
              </a:ext>
            </a:extLst>
          </p:cNvPr>
          <p:cNvSpPr>
            <a:spLocks noGrp="1"/>
          </p:cNvSpPr>
          <p:nvPr>
            <p:ph type="sldNum" sz="quarter" idx="12"/>
          </p:nvPr>
        </p:nvSpPr>
        <p:spPr/>
        <p:txBody>
          <a:bodyPr/>
          <a:lstStyle/>
          <a:p>
            <a:fld id="{D89D3B63-14AD-497C-B9EA-417D6542CEC9}" type="slidenum">
              <a:rPr lang="fr-FR" smtClean="0"/>
              <a:t>‹N°›</a:t>
            </a:fld>
            <a:endParaRPr lang="fr-FR"/>
          </a:p>
        </p:txBody>
      </p:sp>
    </p:spTree>
    <p:extLst>
      <p:ext uri="{BB962C8B-B14F-4D97-AF65-F5344CB8AC3E}">
        <p14:creationId xmlns:p14="http://schemas.microsoft.com/office/powerpoint/2010/main" val="51912422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CC8349-B8DB-A98F-D321-67B6DD7D7212}"/>
              </a:ext>
            </a:extLst>
          </p:cNvPr>
          <p:cNvSpPr>
            <a:spLocks noGrp="1"/>
          </p:cNvSpPr>
          <p:nvPr>
            <p:ph type="title"/>
          </p:nvPr>
        </p:nvSpPr>
        <p:spPr>
          <a:xfrm>
            <a:off x="839788" y="365125"/>
            <a:ext cx="10515600" cy="1325563"/>
          </a:xfrm>
        </p:spPr>
        <p:txBody>
          <a:bodyPr/>
          <a:lstStyle/>
          <a:p>
            <a:r>
              <a:rPr lang="en-US"/>
              <a:t>Click to edit Master title style</a:t>
            </a:r>
            <a:endParaRPr lang="fr-FR"/>
          </a:p>
        </p:txBody>
      </p:sp>
      <p:sp>
        <p:nvSpPr>
          <p:cNvPr id="3" name="Text Placeholder 2">
            <a:extLst>
              <a:ext uri="{FF2B5EF4-FFF2-40B4-BE49-F238E27FC236}">
                <a16:creationId xmlns:a16="http://schemas.microsoft.com/office/drawing/2014/main" id="{9C651D37-E21E-40C0-A2AE-7AB57A02575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AFCDDEE5-DB16-A597-8726-41DEC2C44C9E}"/>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r-FR"/>
          </a:p>
        </p:txBody>
      </p:sp>
      <p:sp>
        <p:nvSpPr>
          <p:cNvPr id="5" name="Text Placeholder 4">
            <a:extLst>
              <a:ext uri="{FF2B5EF4-FFF2-40B4-BE49-F238E27FC236}">
                <a16:creationId xmlns:a16="http://schemas.microsoft.com/office/drawing/2014/main" id="{6D6C2C6E-BC3A-D53A-4D97-27EC858806E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30DC9356-58CA-AC95-6034-52C853F1D297}"/>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r-FR"/>
          </a:p>
        </p:txBody>
      </p:sp>
      <p:sp>
        <p:nvSpPr>
          <p:cNvPr id="7" name="Date Placeholder 6">
            <a:extLst>
              <a:ext uri="{FF2B5EF4-FFF2-40B4-BE49-F238E27FC236}">
                <a16:creationId xmlns:a16="http://schemas.microsoft.com/office/drawing/2014/main" id="{3E4E8BE7-13B5-98B0-41BD-BD7B29B638E0}"/>
              </a:ext>
            </a:extLst>
          </p:cNvPr>
          <p:cNvSpPr>
            <a:spLocks noGrp="1"/>
          </p:cNvSpPr>
          <p:nvPr>
            <p:ph type="dt" sz="half" idx="10"/>
          </p:nvPr>
        </p:nvSpPr>
        <p:spPr/>
        <p:txBody>
          <a:bodyPr/>
          <a:lstStyle/>
          <a:p>
            <a:fld id="{21A95445-95E8-443C-9205-54DBF67BA7EE}" type="datetimeFigureOut">
              <a:rPr lang="fr-FR" smtClean="0"/>
              <a:t>29/08/2025</a:t>
            </a:fld>
            <a:endParaRPr lang="fr-FR"/>
          </a:p>
        </p:txBody>
      </p:sp>
      <p:sp>
        <p:nvSpPr>
          <p:cNvPr id="8" name="Footer Placeholder 7">
            <a:extLst>
              <a:ext uri="{FF2B5EF4-FFF2-40B4-BE49-F238E27FC236}">
                <a16:creationId xmlns:a16="http://schemas.microsoft.com/office/drawing/2014/main" id="{56E30D1C-AC2E-E01B-30EF-D97B6A290E1D}"/>
              </a:ext>
            </a:extLst>
          </p:cNvPr>
          <p:cNvSpPr>
            <a:spLocks noGrp="1"/>
          </p:cNvSpPr>
          <p:nvPr>
            <p:ph type="ftr" sz="quarter" idx="11"/>
          </p:nvPr>
        </p:nvSpPr>
        <p:spPr/>
        <p:txBody>
          <a:bodyPr/>
          <a:lstStyle/>
          <a:p>
            <a:endParaRPr lang="fr-FR"/>
          </a:p>
        </p:txBody>
      </p:sp>
      <p:sp>
        <p:nvSpPr>
          <p:cNvPr id="9" name="Slide Number Placeholder 8">
            <a:extLst>
              <a:ext uri="{FF2B5EF4-FFF2-40B4-BE49-F238E27FC236}">
                <a16:creationId xmlns:a16="http://schemas.microsoft.com/office/drawing/2014/main" id="{B7E4FECF-A369-B406-1797-DF61890FA102}"/>
              </a:ext>
            </a:extLst>
          </p:cNvPr>
          <p:cNvSpPr>
            <a:spLocks noGrp="1"/>
          </p:cNvSpPr>
          <p:nvPr>
            <p:ph type="sldNum" sz="quarter" idx="12"/>
          </p:nvPr>
        </p:nvSpPr>
        <p:spPr/>
        <p:txBody>
          <a:bodyPr/>
          <a:lstStyle/>
          <a:p>
            <a:fld id="{D89D3B63-14AD-497C-B9EA-417D6542CEC9}" type="slidenum">
              <a:rPr lang="fr-FR" smtClean="0"/>
              <a:t>‹N°›</a:t>
            </a:fld>
            <a:endParaRPr lang="fr-FR"/>
          </a:p>
        </p:txBody>
      </p:sp>
    </p:spTree>
    <p:extLst>
      <p:ext uri="{BB962C8B-B14F-4D97-AF65-F5344CB8AC3E}">
        <p14:creationId xmlns:p14="http://schemas.microsoft.com/office/powerpoint/2010/main" val="39392372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2DB383-93D5-5B0F-936B-F70E5CFC5287}"/>
              </a:ext>
            </a:extLst>
          </p:cNvPr>
          <p:cNvSpPr>
            <a:spLocks noGrp="1"/>
          </p:cNvSpPr>
          <p:nvPr>
            <p:ph type="title"/>
          </p:nvPr>
        </p:nvSpPr>
        <p:spPr/>
        <p:txBody>
          <a:bodyPr/>
          <a:lstStyle/>
          <a:p>
            <a:r>
              <a:rPr lang="en-US"/>
              <a:t>Click to edit Master title style</a:t>
            </a:r>
            <a:endParaRPr lang="fr-FR"/>
          </a:p>
        </p:txBody>
      </p:sp>
      <p:sp>
        <p:nvSpPr>
          <p:cNvPr id="3" name="Date Placeholder 2">
            <a:extLst>
              <a:ext uri="{FF2B5EF4-FFF2-40B4-BE49-F238E27FC236}">
                <a16:creationId xmlns:a16="http://schemas.microsoft.com/office/drawing/2014/main" id="{3D7AD30C-75C4-88B6-0100-D8AC5C8276C5}"/>
              </a:ext>
            </a:extLst>
          </p:cNvPr>
          <p:cNvSpPr>
            <a:spLocks noGrp="1"/>
          </p:cNvSpPr>
          <p:nvPr>
            <p:ph type="dt" sz="half" idx="10"/>
          </p:nvPr>
        </p:nvSpPr>
        <p:spPr/>
        <p:txBody>
          <a:bodyPr/>
          <a:lstStyle/>
          <a:p>
            <a:fld id="{21A95445-95E8-443C-9205-54DBF67BA7EE}" type="datetimeFigureOut">
              <a:rPr lang="fr-FR" smtClean="0"/>
              <a:t>29/08/2025</a:t>
            </a:fld>
            <a:endParaRPr lang="fr-FR"/>
          </a:p>
        </p:txBody>
      </p:sp>
      <p:sp>
        <p:nvSpPr>
          <p:cNvPr id="4" name="Footer Placeholder 3">
            <a:extLst>
              <a:ext uri="{FF2B5EF4-FFF2-40B4-BE49-F238E27FC236}">
                <a16:creationId xmlns:a16="http://schemas.microsoft.com/office/drawing/2014/main" id="{A3E70481-9BD9-2143-6F82-584EAFDF264B}"/>
              </a:ext>
            </a:extLst>
          </p:cNvPr>
          <p:cNvSpPr>
            <a:spLocks noGrp="1"/>
          </p:cNvSpPr>
          <p:nvPr>
            <p:ph type="ftr" sz="quarter" idx="11"/>
          </p:nvPr>
        </p:nvSpPr>
        <p:spPr/>
        <p:txBody>
          <a:bodyPr/>
          <a:lstStyle/>
          <a:p>
            <a:endParaRPr lang="fr-FR"/>
          </a:p>
        </p:txBody>
      </p:sp>
      <p:sp>
        <p:nvSpPr>
          <p:cNvPr id="5" name="Slide Number Placeholder 4">
            <a:extLst>
              <a:ext uri="{FF2B5EF4-FFF2-40B4-BE49-F238E27FC236}">
                <a16:creationId xmlns:a16="http://schemas.microsoft.com/office/drawing/2014/main" id="{0413ED66-5FC9-40D0-F35A-72CABBE195A1}"/>
              </a:ext>
            </a:extLst>
          </p:cNvPr>
          <p:cNvSpPr>
            <a:spLocks noGrp="1"/>
          </p:cNvSpPr>
          <p:nvPr>
            <p:ph type="sldNum" sz="quarter" idx="12"/>
          </p:nvPr>
        </p:nvSpPr>
        <p:spPr/>
        <p:txBody>
          <a:bodyPr/>
          <a:lstStyle/>
          <a:p>
            <a:fld id="{D89D3B63-14AD-497C-B9EA-417D6542CEC9}" type="slidenum">
              <a:rPr lang="fr-FR" smtClean="0"/>
              <a:t>‹N°›</a:t>
            </a:fld>
            <a:endParaRPr lang="fr-FR"/>
          </a:p>
        </p:txBody>
      </p:sp>
    </p:spTree>
    <p:extLst>
      <p:ext uri="{BB962C8B-B14F-4D97-AF65-F5344CB8AC3E}">
        <p14:creationId xmlns:p14="http://schemas.microsoft.com/office/powerpoint/2010/main" val="236959220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0A5727E-7074-553A-357C-E03B680B6F13}"/>
              </a:ext>
            </a:extLst>
          </p:cNvPr>
          <p:cNvSpPr>
            <a:spLocks noGrp="1"/>
          </p:cNvSpPr>
          <p:nvPr>
            <p:ph type="dt" sz="half" idx="10"/>
          </p:nvPr>
        </p:nvSpPr>
        <p:spPr/>
        <p:txBody>
          <a:bodyPr/>
          <a:lstStyle/>
          <a:p>
            <a:fld id="{21A95445-95E8-443C-9205-54DBF67BA7EE}" type="datetimeFigureOut">
              <a:rPr lang="fr-FR" smtClean="0"/>
              <a:t>29/08/2025</a:t>
            </a:fld>
            <a:endParaRPr lang="fr-FR"/>
          </a:p>
        </p:txBody>
      </p:sp>
      <p:sp>
        <p:nvSpPr>
          <p:cNvPr id="3" name="Footer Placeholder 2">
            <a:extLst>
              <a:ext uri="{FF2B5EF4-FFF2-40B4-BE49-F238E27FC236}">
                <a16:creationId xmlns:a16="http://schemas.microsoft.com/office/drawing/2014/main" id="{E411DF59-8A36-2877-C47F-047BE7256EDE}"/>
              </a:ext>
            </a:extLst>
          </p:cNvPr>
          <p:cNvSpPr>
            <a:spLocks noGrp="1"/>
          </p:cNvSpPr>
          <p:nvPr>
            <p:ph type="ftr" sz="quarter" idx="11"/>
          </p:nvPr>
        </p:nvSpPr>
        <p:spPr/>
        <p:txBody>
          <a:bodyPr/>
          <a:lstStyle/>
          <a:p>
            <a:endParaRPr lang="fr-FR"/>
          </a:p>
        </p:txBody>
      </p:sp>
      <p:sp>
        <p:nvSpPr>
          <p:cNvPr id="4" name="Slide Number Placeholder 3">
            <a:extLst>
              <a:ext uri="{FF2B5EF4-FFF2-40B4-BE49-F238E27FC236}">
                <a16:creationId xmlns:a16="http://schemas.microsoft.com/office/drawing/2014/main" id="{E272A231-3C0D-5E0B-39C4-F82756C23A86}"/>
              </a:ext>
            </a:extLst>
          </p:cNvPr>
          <p:cNvSpPr>
            <a:spLocks noGrp="1"/>
          </p:cNvSpPr>
          <p:nvPr>
            <p:ph type="sldNum" sz="quarter" idx="12"/>
          </p:nvPr>
        </p:nvSpPr>
        <p:spPr/>
        <p:txBody>
          <a:bodyPr/>
          <a:lstStyle/>
          <a:p>
            <a:fld id="{D89D3B63-14AD-497C-B9EA-417D6542CEC9}" type="slidenum">
              <a:rPr lang="fr-FR" smtClean="0"/>
              <a:t>‹N°›</a:t>
            </a:fld>
            <a:endParaRPr lang="fr-FR"/>
          </a:p>
        </p:txBody>
      </p:sp>
    </p:spTree>
    <p:extLst>
      <p:ext uri="{BB962C8B-B14F-4D97-AF65-F5344CB8AC3E}">
        <p14:creationId xmlns:p14="http://schemas.microsoft.com/office/powerpoint/2010/main" val="395273422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DDE013-1C37-781D-E80A-5B086EB0257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fr-FR"/>
          </a:p>
        </p:txBody>
      </p:sp>
      <p:sp>
        <p:nvSpPr>
          <p:cNvPr id="3" name="Content Placeholder 2">
            <a:extLst>
              <a:ext uri="{FF2B5EF4-FFF2-40B4-BE49-F238E27FC236}">
                <a16:creationId xmlns:a16="http://schemas.microsoft.com/office/drawing/2014/main" id="{2A2649A7-BACA-C04D-CC79-5A4C0068E70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r-FR"/>
          </a:p>
        </p:txBody>
      </p:sp>
      <p:sp>
        <p:nvSpPr>
          <p:cNvPr id="4" name="Text Placeholder 3">
            <a:extLst>
              <a:ext uri="{FF2B5EF4-FFF2-40B4-BE49-F238E27FC236}">
                <a16:creationId xmlns:a16="http://schemas.microsoft.com/office/drawing/2014/main" id="{2374EBE6-304B-68CA-551B-7ACB49127E3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A45991E-F0A9-B557-2EBE-9A43F605547E}"/>
              </a:ext>
            </a:extLst>
          </p:cNvPr>
          <p:cNvSpPr>
            <a:spLocks noGrp="1"/>
          </p:cNvSpPr>
          <p:nvPr>
            <p:ph type="dt" sz="half" idx="10"/>
          </p:nvPr>
        </p:nvSpPr>
        <p:spPr/>
        <p:txBody>
          <a:bodyPr/>
          <a:lstStyle/>
          <a:p>
            <a:fld id="{21A95445-95E8-443C-9205-54DBF67BA7EE}" type="datetimeFigureOut">
              <a:rPr lang="fr-FR" smtClean="0"/>
              <a:t>29/08/2025</a:t>
            </a:fld>
            <a:endParaRPr lang="fr-FR"/>
          </a:p>
        </p:txBody>
      </p:sp>
      <p:sp>
        <p:nvSpPr>
          <p:cNvPr id="6" name="Footer Placeholder 5">
            <a:extLst>
              <a:ext uri="{FF2B5EF4-FFF2-40B4-BE49-F238E27FC236}">
                <a16:creationId xmlns:a16="http://schemas.microsoft.com/office/drawing/2014/main" id="{FA7CFC86-FF6D-755C-1282-63799B05C3FC}"/>
              </a:ext>
            </a:extLst>
          </p:cNvPr>
          <p:cNvSpPr>
            <a:spLocks noGrp="1"/>
          </p:cNvSpPr>
          <p:nvPr>
            <p:ph type="ftr" sz="quarter" idx="11"/>
          </p:nvPr>
        </p:nvSpPr>
        <p:spPr/>
        <p:txBody>
          <a:bodyPr/>
          <a:lstStyle/>
          <a:p>
            <a:endParaRPr lang="fr-FR"/>
          </a:p>
        </p:txBody>
      </p:sp>
      <p:sp>
        <p:nvSpPr>
          <p:cNvPr id="7" name="Slide Number Placeholder 6">
            <a:extLst>
              <a:ext uri="{FF2B5EF4-FFF2-40B4-BE49-F238E27FC236}">
                <a16:creationId xmlns:a16="http://schemas.microsoft.com/office/drawing/2014/main" id="{F3FB5708-4BC5-FCE2-BC54-00238D15BBE6}"/>
              </a:ext>
            </a:extLst>
          </p:cNvPr>
          <p:cNvSpPr>
            <a:spLocks noGrp="1"/>
          </p:cNvSpPr>
          <p:nvPr>
            <p:ph type="sldNum" sz="quarter" idx="12"/>
          </p:nvPr>
        </p:nvSpPr>
        <p:spPr/>
        <p:txBody>
          <a:bodyPr/>
          <a:lstStyle/>
          <a:p>
            <a:fld id="{D89D3B63-14AD-497C-B9EA-417D6542CEC9}" type="slidenum">
              <a:rPr lang="fr-FR" smtClean="0"/>
              <a:t>‹N°›</a:t>
            </a:fld>
            <a:endParaRPr lang="fr-FR"/>
          </a:p>
        </p:txBody>
      </p:sp>
    </p:spTree>
    <p:extLst>
      <p:ext uri="{BB962C8B-B14F-4D97-AF65-F5344CB8AC3E}">
        <p14:creationId xmlns:p14="http://schemas.microsoft.com/office/powerpoint/2010/main" val="58877276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6AC136-BDA8-6BD1-11E6-1FC897DA75A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fr-FR"/>
          </a:p>
        </p:txBody>
      </p:sp>
      <p:sp>
        <p:nvSpPr>
          <p:cNvPr id="3" name="Picture Placeholder 2">
            <a:extLst>
              <a:ext uri="{FF2B5EF4-FFF2-40B4-BE49-F238E27FC236}">
                <a16:creationId xmlns:a16="http://schemas.microsoft.com/office/drawing/2014/main" id="{C1EEE076-FFCD-1F52-077A-67719C819C9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Text Placeholder 3">
            <a:extLst>
              <a:ext uri="{FF2B5EF4-FFF2-40B4-BE49-F238E27FC236}">
                <a16:creationId xmlns:a16="http://schemas.microsoft.com/office/drawing/2014/main" id="{F2506A8D-CDC1-407D-FD93-FF8DDF936C9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F4B9E2D-0D60-40F9-2F30-111B2BEBB129}"/>
              </a:ext>
            </a:extLst>
          </p:cNvPr>
          <p:cNvSpPr>
            <a:spLocks noGrp="1"/>
          </p:cNvSpPr>
          <p:nvPr>
            <p:ph type="dt" sz="half" idx="10"/>
          </p:nvPr>
        </p:nvSpPr>
        <p:spPr/>
        <p:txBody>
          <a:bodyPr/>
          <a:lstStyle/>
          <a:p>
            <a:fld id="{21A95445-95E8-443C-9205-54DBF67BA7EE}" type="datetimeFigureOut">
              <a:rPr lang="fr-FR" smtClean="0"/>
              <a:t>29/08/2025</a:t>
            </a:fld>
            <a:endParaRPr lang="fr-FR"/>
          </a:p>
        </p:txBody>
      </p:sp>
      <p:sp>
        <p:nvSpPr>
          <p:cNvPr id="6" name="Footer Placeholder 5">
            <a:extLst>
              <a:ext uri="{FF2B5EF4-FFF2-40B4-BE49-F238E27FC236}">
                <a16:creationId xmlns:a16="http://schemas.microsoft.com/office/drawing/2014/main" id="{730F2F84-657F-8500-A552-C7890754EF4E}"/>
              </a:ext>
            </a:extLst>
          </p:cNvPr>
          <p:cNvSpPr>
            <a:spLocks noGrp="1"/>
          </p:cNvSpPr>
          <p:nvPr>
            <p:ph type="ftr" sz="quarter" idx="11"/>
          </p:nvPr>
        </p:nvSpPr>
        <p:spPr/>
        <p:txBody>
          <a:bodyPr/>
          <a:lstStyle/>
          <a:p>
            <a:endParaRPr lang="fr-FR"/>
          </a:p>
        </p:txBody>
      </p:sp>
      <p:sp>
        <p:nvSpPr>
          <p:cNvPr id="7" name="Slide Number Placeholder 6">
            <a:extLst>
              <a:ext uri="{FF2B5EF4-FFF2-40B4-BE49-F238E27FC236}">
                <a16:creationId xmlns:a16="http://schemas.microsoft.com/office/drawing/2014/main" id="{6C6987C2-82B5-090B-9BE3-981322825B6B}"/>
              </a:ext>
            </a:extLst>
          </p:cNvPr>
          <p:cNvSpPr>
            <a:spLocks noGrp="1"/>
          </p:cNvSpPr>
          <p:nvPr>
            <p:ph type="sldNum" sz="quarter" idx="12"/>
          </p:nvPr>
        </p:nvSpPr>
        <p:spPr/>
        <p:txBody>
          <a:bodyPr/>
          <a:lstStyle/>
          <a:p>
            <a:fld id="{D89D3B63-14AD-497C-B9EA-417D6542CEC9}" type="slidenum">
              <a:rPr lang="fr-FR" smtClean="0"/>
              <a:t>‹N°›</a:t>
            </a:fld>
            <a:endParaRPr lang="fr-FR"/>
          </a:p>
        </p:txBody>
      </p:sp>
    </p:spTree>
    <p:extLst>
      <p:ext uri="{BB962C8B-B14F-4D97-AF65-F5344CB8AC3E}">
        <p14:creationId xmlns:p14="http://schemas.microsoft.com/office/powerpoint/2010/main" val="271329897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B6D5F45-4B90-3BB7-5B5B-8550D21E192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fr-FR"/>
          </a:p>
        </p:txBody>
      </p:sp>
      <p:sp>
        <p:nvSpPr>
          <p:cNvPr id="3" name="Text Placeholder 2">
            <a:extLst>
              <a:ext uri="{FF2B5EF4-FFF2-40B4-BE49-F238E27FC236}">
                <a16:creationId xmlns:a16="http://schemas.microsoft.com/office/drawing/2014/main" id="{9438B66C-FEBD-660B-20E2-B5D16AB1B66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r-FR"/>
          </a:p>
        </p:txBody>
      </p:sp>
      <p:sp>
        <p:nvSpPr>
          <p:cNvPr id="4" name="Date Placeholder 3">
            <a:extLst>
              <a:ext uri="{FF2B5EF4-FFF2-40B4-BE49-F238E27FC236}">
                <a16:creationId xmlns:a16="http://schemas.microsoft.com/office/drawing/2014/main" id="{8800C1CD-2D1C-B59A-6AA7-20CCBA993A6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21A95445-95E8-443C-9205-54DBF67BA7EE}" type="datetimeFigureOut">
              <a:rPr lang="fr-FR" smtClean="0"/>
              <a:t>29/08/2025</a:t>
            </a:fld>
            <a:endParaRPr lang="fr-FR"/>
          </a:p>
        </p:txBody>
      </p:sp>
      <p:sp>
        <p:nvSpPr>
          <p:cNvPr id="5" name="Footer Placeholder 4">
            <a:extLst>
              <a:ext uri="{FF2B5EF4-FFF2-40B4-BE49-F238E27FC236}">
                <a16:creationId xmlns:a16="http://schemas.microsoft.com/office/drawing/2014/main" id="{BD6E08D5-8988-CDB3-0F9C-E86B50E117C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fr-FR"/>
          </a:p>
        </p:txBody>
      </p:sp>
      <p:sp>
        <p:nvSpPr>
          <p:cNvPr id="6" name="Slide Number Placeholder 5">
            <a:extLst>
              <a:ext uri="{FF2B5EF4-FFF2-40B4-BE49-F238E27FC236}">
                <a16:creationId xmlns:a16="http://schemas.microsoft.com/office/drawing/2014/main" id="{DF7A8E29-8F59-B7DF-4794-9DFC30E5A8A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D89D3B63-14AD-497C-B9EA-417D6542CEC9}" type="slidenum">
              <a:rPr lang="fr-FR" smtClean="0"/>
              <a:t>‹N°›</a:t>
            </a:fld>
            <a:endParaRPr lang="fr-FR"/>
          </a:p>
        </p:txBody>
      </p:sp>
    </p:spTree>
    <p:extLst>
      <p:ext uri="{BB962C8B-B14F-4D97-AF65-F5344CB8AC3E}">
        <p14:creationId xmlns:p14="http://schemas.microsoft.com/office/powerpoint/2010/main" val="288751812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a:extLst>
              <a:ext uri="{FF2B5EF4-FFF2-40B4-BE49-F238E27FC236}">
                <a16:creationId xmlns:a16="http://schemas.microsoft.com/office/drawing/2014/main" id="{1EA6EEDE-09BB-4E05-8817-3E0E5A6BF15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fr-FR"/>
              <a:t>Modifiez le style du titre</a:t>
            </a:r>
          </a:p>
        </p:txBody>
      </p:sp>
      <p:sp>
        <p:nvSpPr>
          <p:cNvPr id="3" name="Espace réservé du texte 2">
            <a:extLst>
              <a:ext uri="{FF2B5EF4-FFF2-40B4-BE49-F238E27FC236}">
                <a16:creationId xmlns:a16="http://schemas.microsoft.com/office/drawing/2014/main" id="{6995CE11-D94E-46A3-83CD-5A83AA1E437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8C1194D5-B764-474C-A359-F1AA7B40283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ACCD1A0-AC9C-42F5-9B9F-ED5617CA6904}" type="datetimeFigureOut">
              <a:rPr lang="fr-FR" smtClean="0"/>
              <a:t>29/08/2025</a:t>
            </a:fld>
            <a:endParaRPr lang="fr-FR"/>
          </a:p>
        </p:txBody>
      </p:sp>
      <p:sp>
        <p:nvSpPr>
          <p:cNvPr id="5" name="Espace réservé du pied de page 4">
            <a:extLst>
              <a:ext uri="{FF2B5EF4-FFF2-40B4-BE49-F238E27FC236}">
                <a16:creationId xmlns:a16="http://schemas.microsoft.com/office/drawing/2014/main" id="{FF9DF3C0-98E9-48EE-A68A-BD3FF665FBD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Espace réservé du numéro de diapositive 5">
            <a:extLst>
              <a:ext uri="{FF2B5EF4-FFF2-40B4-BE49-F238E27FC236}">
                <a16:creationId xmlns:a16="http://schemas.microsoft.com/office/drawing/2014/main" id="{D4E85A2A-4D5B-46CD-907D-D08EEC5A680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A12EB52-4303-4464-B2ED-C9EDA0C8C596}" type="slidenum">
              <a:rPr lang="fr-FR" smtClean="0"/>
              <a:t>‹N°›</a:t>
            </a:fld>
            <a:endParaRPr lang="fr-FR"/>
          </a:p>
        </p:txBody>
      </p:sp>
    </p:spTree>
    <p:extLst>
      <p:ext uri="{BB962C8B-B14F-4D97-AF65-F5344CB8AC3E}">
        <p14:creationId xmlns:p14="http://schemas.microsoft.com/office/powerpoint/2010/main" val="269320534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A96926C-0C8B-4D73-AC73-3E7379AA0471}"/>
              </a:ext>
            </a:extLst>
          </p:cNvPr>
          <p:cNvSpPr>
            <a:spLocks noGrp="1"/>
          </p:cNvSpPr>
          <p:nvPr>
            <p:ph type="title"/>
          </p:nvPr>
        </p:nvSpPr>
        <p:spPr/>
        <p:txBody>
          <a:bodyPr>
            <a:normAutofit fontScale="90000"/>
          </a:bodyPr>
          <a:lstStyle/>
          <a:p>
            <a:pPr algn="ctr">
              <a:lnSpc>
                <a:spcPct val="107000"/>
              </a:lnSpc>
              <a:spcAft>
                <a:spcPts val="800"/>
              </a:spcAft>
            </a:pPr>
            <a:r>
              <a:rPr lang="fr-FR" sz="2800" b="1" noProof="0">
                <a:solidFill>
                  <a:srgbClr val="2F5496"/>
                </a:solidFill>
                <a:effectLst/>
                <a:latin typeface="Calibri" panose="020F0502020204030204" pitchFamily="34" charset="0"/>
                <a:ea typeface="Calibri" panose="020F0502020204030204" pitchFamily="34" charset="0"/>
                <a:cs typeface="Times New Roman" panose="02020603050405020304" pitchFamily="18" charset="0"/>
              </a:rPr>
              <a:t>ÉTUDE DE CAS NO 3</a:t>
            </a:r>
            <a:br>
              <a:rPr lang="fr-FR" sz="2800" b="1" noProof="0">
                <a:solidFill>
                  <a:srgbClr val="2F5496"/>
                </a:solidFill>
                <a:effectLst/>
                <a:latin typeface="Calibri" panose="020F0502020204030204" pitchFamily="34" charset="0"/>
                <a:ea typeface="Calibri" panose="020F0502020204030204" pitchFamily="34" charset="0"/>
                <a:cs typeface="Times New Roman" panose="02020603050405020304" pitchFamily="18" charset="0"/>
              </a:rPr>
            </a:br>
            <a:r>
              <a:rPr lang="fr-FR" sz="2800" b="1" noProof="0">
                <a:solidFill>
                  <a:srgbClr val="2F5496"/>
                </a:solidFill>
                <a:effectLst/>
                <a:latin typeface="Calibri" panose="020F0502020204030204" pitchFamily="34" charset="0"/>
                <a:ea typeface="Calibri" panose="020F0502020204030204" pitchFamily="34" charset="0"/>
                <a:cs typeface="Times New Roman" panose="02020603050405020304" pitchFamily="18" charset="0"/>
              </a:rPr>
              <a:t>CONCEVOIR DES PROJETS D’AIDE AUX CIVILS TENANT COMPTE DES QUESTIONS DE GENRE</a:t>
            </a:r>
          </a:p>
        </p:txBody>
      </p:sp>
      <p:pic>
        <p:nvPicPr>
          <p:cNvPr id="5" name="Image 4">
            <a:extLst>
              <a:ext uri="{FF2B5EF4-FFF2-40B4-BE49-F238E27FC236}">
                <a16:creationId xmlns:a16="http://schemas.microsoft.com/office/drawing/2014/main" id="{1619869E-9FF2-4F9E-83E5-F4676B10EA94}"/>
              </a:ext>
            </a:extLst>
          </p:cNvPr>
          <p:cNvPicPr>
            <a:picLocks noChangeAspect="1"/>
          </p:cNvPicPr>
          <p:nvPr/>
        </p:nvPicPr>
        <p:blipFill rotWithShape="1">
          <a:blip r:embed="rId3"/>
          <a:srcRect l="25314" t="36364" r="25354" b="10482"/>
          <a:stretch/>
        </p:blipFill>
        <p:spPr bwMode="auto">
          <a:xfrm>
            <a:off x="1963838" y="1690688"/>
            <a:ext cx="8264323" cy="5008848"/>
          </a:xfrm>
          <a:prstGeom prst="rect">
            <a:avLst/>
          </a:prstGeom>
          <a:ln>
            <a:noFill/>
          </a:ln>
          <a:extLst>
            <a:ext uri="{53640926-AAD7-44D8-BBD7-CCE9431645EC}">
              <a14:shadowObscured xmlns:a14="http://schemas.microsoft.com/office/drawing/2010/main"/>
            </a:ext>
          </a:extLst>
        </p:spPr>
      </p:pic>
      <p:pic>
        <p:nvPicPr>
          <p:cNvPr id="4" name="Picture 3">
            <a:extLst>
              <a:ext uri="{FF2B5EF4-FFF2-40B4-BE49-F238E27FC236}">
                <a16:creationId xmlns:a16="http://schemas.microsoft.com/office/drawing/2014/main" id="{608EFF75-9F74-449D-BB2B-D2813E8BAAAC}"/>
              </a:ext>
            </a:extLst>
          </p:cNvPr>
          <p:cNvPicPr>
            <a:picLocks noChangeAspect="1"/>
          </p:cNvPicPr>
          <p:nvPr/>
        </p:nvPicPr>
        <p:blipFill rotWithShape="1">
          <a:blip r:embed="rId4"/>
          <a:srcRect r="458"/>
          <a:stretch/>
        </p:blipFill>
        <p:spPr>
          <a:xfrm rot="5400000">
            <a:off x="8544589" y="3209585"/>
            <a:ext cx="6833279" cy="442692"/>
          </a:xfrm>
          <a:prstGeom prst="rect">
            <a:avLst/>
          </a:prstGeom>
        </p:spPr>
      </p:pic>
    </p:spTree>
    <p:extLst>
      <p:ext uri="{BB962C8B-B14F-4D97-AF65-F5344CB8AC3E}">
        <p14:creationId xmlns:p14="http://schemas.microsoft.com/office/powerpoint/2010/main" val="271308177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63AA147-4706-41DF-800E-50B1BD68D326}"/>
              </a:ext>
            </a:extLst>
          </p:cNvPr>
          <p:cNvSpPr>
            <a:spLocks noGrp="1"/>
          </p:cNvSpPr>
          <p:nvPr>
            <p:ph type="title"/>
          </p:nvPr>
        </p:nvSpPr>
        <p:spPr>
          <a:xfrm>
            <a:off x="838200" y="108332"/>
            <a:ext cx="10515600" cy="952046"/>
          </a:xfrm>
        </p:spPr>
        <p:txBody>
          <a:bodyPr/>
          <a:lstStyle/>
          <a:p>
            <a:r>
              <a:rPr lang="en-GB"/>
              <a:t>S</a:t>
            </a:r>
            <a:r>
              <a:rPr lang="en-GB" noProof="0" err="1"/>
              <a:t>cénario</a:t>
            </a:r>
            <a:endParaRPr lang="en-GB" noProof="0"/>
          </a:p>
        </p:txBody>
      </p:sp>
      <p:pic>
        <p:nvPicPr>
          <p:cNvPr id="4" name="Espace réservé du contenu 3">
            <a:extLst>
              <a:ext uri="{FF2B5EF4-FFF2-40B4-BE49-F238E27FC236}">
                <a16:creationId xmlns:a16="http://schemas.microsoft.com/office/drawing/2014/main" id="{694534E4-83D9-422C-97E7-343C86E5E40B}"/>
              </a:ext>
            </a:extLst>
          </p:cNvPr>
          <p:cNvPicPr>
            <a:picLocks noGrp="1" noChangeAspect="1"/>
          </p:cNvPicPr>
          <p:nvPr>
            <p:ph idx="1"/>
          </p:nvPr>
        </p:nvPicPr>
        <p:blipFill rotWithShape="1">
          <a:blip r:embed="rId3"/>
          <a:srcRect l="28312" t="39041" r="32026" b="20398"/>
          <a:stretch>
            <a:fillRect/>
          </a:stretch>
        </p:blipFill>
        <p:spPr bwMode="auto">
          <a:xfrm>
            <a:off x="2155370" y="1317171"/>
            <a:ext cx="6509659" cy="3744686"/>
          </a:xfrm>
          <a:prstGeom prst="rect">
            <a:avLst/>
          </a:prstGeom>
          <a:ln>
            <a:noFill/>
          </a:ln>
          <a:extLst>
            <a:ext uri="{53640926-AAD7-44D8-BBD7-CCE9431645EC}">
              <a14:shadowObscured xmlns:a14="http://schemas.microsoft.com/office/drawing/2010/main"/>
            </a:ext>
          </a:extLst>
        </p:spPr>
      </p:pic>
      <p:sp>
        <p:nvSpPr>
          <p:cNvPr id="5" name="TextBox 4">
            <a:extLst>
              <a:ext uri="{FF2B5EF4-FFF2-40B4-BE49-F238E27FC236}">
                <a16:creationId xmlns:a16="http://schemas.microsoft.com/office/drawing/2014/main" id="{A0020419-5285-989D-DB4D-D5A6DE9CC429}"/>
              </a:ext>
            </a:extLst>
          </p:cNvPr>
          <p:cNvSpPr txBox="1"/>
          <p:nvPr/>
        </p:nvSpPr>
        <p:spPr>
          <a:xfrm>
            <a:off x="2612571" y="5318650"/>
            <a:ext cx="7783285" cy="646331"/>
          </a:xfrm>
          <a:prstGeom prst="rect">
            <a:avLst/>
          </a:prstGeom>
          <a:noFill/>
        </p:spPr>
        <p:txBody>
          <a:bodyPr wrap="square">
            <a:spAutoFit/>
          </a:bodyPr>
          <a:lstStyle/>
          <a:p>
            <a:r>
              <a:rPr lang="fr-FR" sz="1800" b="1" kern="0">
                <a:solidFill>
                  <a:srgbClr val="004B97"/>
                </a:solidFill>
                <a:effectLst/>
                <a:latin typeface="Trebuchet MS" panose="020B0603020202020204" pitchFamily="34" charset="0"/>
                <a:ea typeface="Trebuchet MS" panose="020B0603020202020204" pitchFamily="34" charset="0"/>
                <a:cs typeface="Trebuchet MS" panose="020B0603020202020204" pitchFamily="34" charset="0"/>
              </a:rPr>
              <a:t>Une fille de 12 ans a été blessée par une mine terrestre alors qu’elle allait chercher de l’eau à la rivière</a:t>
            </a:r>
            <a:endParaRPr lang="fr-FR"/>
          </a:p>
        </p:txBody>
      </p:sp>
    </p:spTree>
    <p:extLst>
      <p:ext uri="{BB962C8B-B14F-4D97-AF65-F5344CB8AC3E}">
        <p14:creationId xmlns:p14="http://schemas.microsoft.com/office/powerpoint/2010/main" val="289963784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4418520-B9B3-4541-A994-A09D26D99F4B}"/>
              </a:ext>
            </a:extLst>
          </p:cNvPr>
          <p:cNvSpPr>
            <a:spLocks noGrp="1"/>
          </p:cNvSpPr>
          <p:nvPr>
            <p:ph type="title"/>
          </p:nvPr>
        </p:nvSpPr>
        <p:spPr/>
        <p:txBody>
          <a:bodyPr/>
          <a:lstStyle/>
          <a:p>
            <a:r>
              <a:rPr lang="en-GB" err="1"/>
              <a:t>Scénario</a:t>
            </a:r>
            <a:endParaRPr lang="en-GB" noProof="0"/>
          </a:p>
        </p:txBody>
      </p:sp>
      <p:pic>
        <p:nvPicPr>
          <p:cNvPr id="4" name="Espace réservé du contenu 3">
            <a:extLst>
              <a:ext uri="{FF2B5EF4-FFF2-40B4-BE49-F238E27FC236}">
                <a16:creationId xmlns:a16="http://schemas.microsoft.com/office/drawing/2014/main" id="{329F72C2-3D21-4B2C-B6B3-38C2ED84C690}"/>
              </a:ext>
            </a:extLst>
          </p:cNvPr>
          <p:cNvPicPr>
            <a:picLocks noGrp="1" noChangeAspect="1"/>
          </p:cNvPicPr>
          <p:nvPr>
            <p:ph idx="1"/>
          </p:nvPr>
        </p:nvPicPr>
        <p:blipFill rotWithShape="1">
          <a:blip r:embed="rId3"/>
          <a:srcRect l="27007" t="36450" r="28792" b="23850"/>
          <a:stretch/>
        </p:blipFill>
        <p:spPr bwMode="auto">
          <a:xfrm>
            <a:off x="2387088" y="1412228"/>
            <a:ext cx="7417823" cy="3747599"/>
          </a:xfrm>
          <a:prstGeom prst="rect">
            <a:avLst/>
          </a:prstGeom>
          <a:ln>
            <a:noFill/>
          </a:ln>
          <a:extLst>
            <a:ext uri="{53640926-AAD7-44D8-BBD7-CCE9431645EC}">
              <a14:shadowObscured xmlns:a14="http://schemas.microsoft.com/office/drawing/2010/main"/>
            </a:ext>
          </a:extLst>
        </p:spPr>
      </p:pic>
      <p:sp>
        <p:nvSpPr>
          <p:cNvPr id="5" name="TextBox 4">
            <a:extLst>
              <a:ext uri="{FF2B5EF4-FFF2-40B4-BE49-F238E27FC236}">
                <a16:creationId xmlns:a16="http://schemas.microsoft.com/office/drawing/2014/main" id="{6393B997-C79E-B6FD-9E03-9756089A99FC}"/>
              </a:ext>
            </a:extLst>
          </p:cNvPr>
          <p:cNvSpPr txBox="1"/>
          <p:nvPr/>
        </p:nvSpPr>
        <p:spPr>
          <a:xfrm>
            <a:off x="1513114" y="5197575"/>
            <a:ext cx="9840686" cy="1477328"/>
          </a:xfrm>
          <a:prstGeom prst="rect">
            <a:avLst/>
          </a:prstGeom>
          <a:noFill/>
        </p:spPr>
        <p:txBody>
          <a:bodyPr wrap="square">
            <a:spAutoFit/>
          </a:bodyPr>
          <a:lstStyle/>
          <a:p>
            <a:pPr algn="l"/>
            <a:r>
              <a:rPr lang="fr-FR" sz="1800" b="1" i="0" u="none" strike="noStrike" baseline="0">
                <a:solidFill>
                  <a:srgbClr val="004C99"/>
                </a:solidFill>
                <a:latin typeface="HelveticaNeue-Bold"/>
              </a:rPr>
              <a:t>Plusieurs travailleuses de l’entreprise avec laquelle vous proposez de collaborer ont récemment organisé une manifestation pour dénoncer des conditions de travail déplorables et des salaires insuffisants. Les médias ont accusé l’ONU, qui a eu recours aux services de l’entrepreneur à plusieurs reprises, d’alimenter les troubles civils et de mettre en péril l’autorité de l’État.</a:t>
            </a:r>
            <a:endParaRPr lang="en-US"/>
          </a:p>
        </p:txBody>
      </p:sp>
    </p:spTree>
    <p:extLst>
      <p:ext uri="{BB962C8B-B14F-4D97-AF65-F5344CB8AC3E}">
        <p14:creationId xmlns:p14="http://schemas.microsoft.com/office/powerpoint/2010/main" val="237872723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E86C179-5EAC-482C-BCB4-05924DDBC42F}"/>
              </a:ext>
            </a:extLst>
          </p:cNvPr>
          <p:cNvSpPr>
            <a:spLocks noGrp="1"/>
          </p:cNvSpPr>
          <p:nvPr>
            <p:ph type="title"/>
          </p:nvPr>
        </p:nvSpPr>
        <p:spPr/>
        <p:txBody>
          <a:bodyPr/>
          <a:lstStyle/>
          <a:p>
            <a:endParaRPr lang="en-GB" noProof="0"/>
          </a:p>
        </p:txBody>
      </p:sp>
      <p:sp>
        <p:nvSpPr>
          <p:cNvPr id="3" name="Espace réservé du contenu 2">
            <a:extLst>
              <a:ext uri="{FF2B5EF4-FFF2-40B4-BE49-F238E27FC236}">
                <a16:creationId xmlns:a16="http://schemas.microsoft.com/office/drawing/2014/main" id="{9CBED469-6A0B-4887-9611-9E2210EE956A}"/>
              </a:ext>
            </a:extLst>
          </p:cNvPr>
          <p:cNvSpPr>
            <a:spLocks noGrp="1"/>
          </p:cNvSpPr>
          <p:nvPr>
            <p:ph idx="1"/>
          </p:nvPr>
        </p:nvSpPr>
        <p:spPr/>
        <p:txBody>
          <a:bodyPr/>
          <a:lstStyle/>
          <a:p>
            <a:pPr marL="0" indent="0" algn="ctr">
              <a:buNone/>
            </a:pPr>
            <a:endParaRPr lang="en-GB" noProof="0"/>
          </a:p>
          <a:p>
            <a:pPr marL="0" indent="0" algn="ctr">
              <a:buNone/>
            </a:pPr>
            <a:endParaRPr lang="en-GB" noProof="0"/>
          </a:p>
          <a:p>
            <a:pPr marL="0" indent="0" algn="ctr">
              <a:buNone/>
            </a:pPr>
            <a:r>
              <a:rPr lang="en-GB" sz="4000" b="1" noProof="0">
                <a:solidFill>
                  <a:srgbClr val="0070C0"/>
                </a:solidFill>
              </a:rPr>
              <a:t>DEBRIEF</a:t>
            </a:r>
          </a:p>
        </p:txBody>
      </p:sp>
    </p:spTree>
    <p:extLst>
      <p:ext uri="{BB962C8B-B14F-4D97-AF65-F5344CB8AC3E}">
        <p14:creationId xmlns:p14="http://schemas.microsoft.com/office/powerpoint/2010/main" val="309013894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BBD25B4-2F41-474B-8B9D-CE49981A020C}"/>
              </a:ext>
            </a:extLst>
          </p:cNvPr>
          <p:cNvSpPr>
            <a:spLocks noGrp="1"/>
          </p:cNvSpPr>
          <p:nvPr>
            <p:ph type="title"/>
          </p:nvPr>
        </p:nvSpPr>
        <p:spPr/>
        <p:txBody>
          <a:bodyPr/>
          <a:lstStyle/>
          <a:p>
            <a:r>
              <a:rPr lang="en-GB" noProof="0"/>
              <a:t>Rappel! </a:t>
            </a:r>
          </a:p>
        </p:txBody>
      </p:sp>
      <p:sp>
        <p:nvSpPr>
          <p:cNvPr id="3" name="Espace réservé du contenu 2">
            <a:extLst>
              <a:ext uri="{FF2B5EF4-FFF2-40B4-BE49-F238E27FC236}">
                <a16:creationId xmlns:a16="http://schemas.microsoft.com/office/drawing/2014/main" id="{47597138-421F-405B-A48C-5C84933642A5}"/>
              </a:ext>
            </a:extLst>
          </p:cNvPr>
          <p:cNvSpPr>
            <a:spLocks noGrp="1"/>
          </p:cNvSpPr>
          <p:nvPr>
            <p:ph idx="1"/>
          </p:nvPr>
        </p:nvSpPr>
        <p:spPr/>
        <p:txBody>
          <a:bodyPr>
            <a:normAutofit/>
          </a:bodyPr>
          <a:lstStyle/>
          <a:p>
            <a:pPr marL="342900" lvl="0" indent="-342900" algn="just">
              <a:lnSpc>
                <a:spcPct val="107000"/>
              </a:lnSpc>
              <a:buFont typeface="Wingdings" panose="05000000000000000000" pitchFamily="2" charset="2"/>
              <a:buChar char=""/>
            </a:pPr>
            <a:r>
              <a:rPr lang="fr-FR" sz="2400" noProof="0">
                <a:effectLst/>
                <a:latin typeface="Calibri" panose="020F0502020204030204" pitchFamily="34" charset="0"/>
                <a:ea typeface="Calibri" panose="020F0502020204030204" pitchFamily="34" charset="0"/>
                <a:cs typeface="Arial" panose="020B0604020202020204" pitchFamily="34" charset="0"/>
              </a:rPr>
              <a:t>Donnez la priorité aux options qui autonomisent les femmes.</a:t>
            </a:r>
          </a:p>
          <a:p>
            <a:pPr marL="342900" lvl="0" indent="-342900" algn="just">
              <a:lnSpc>
                <a:spcPct val="107000"/>
              </a:lnSpc>
              <a:buFont typeface="Wingdings" panose="05000000000000000000" pitchFamily="2" charset="2"/>
              <a:buChar char=""/>
            </a:pPr>
            <a:r>
              <a:rPr lang="fr-FR" sz="2400" noProof="0">
                <a:effectLst/>
                <a:latin typeface="Calibri" panose="020F0502020204030204" pitchFamily="34" charset="0"/>
                <a:ea typeface="Calibri" panose="020F0502020204030204" pitchFamily="34" charset="0"/>
                <a:cs typeface="Arial" panose="020B0604020202020204" pitchFamily="34" charset="0"/>
              </a:rPr>
              <a:t>Ce faisant, veillez à ne pas provoquer de conséquences involontaires pour d'autres groupes de la population.</a:t>
            </a:r>
          </a:p>
          <a:p>
            <a:pPr marL="342900" lvl="0" indent="-342900" algn="just">
              <a:lnSpc>
                <a:spcPct val="107000"/>
              </a:lnSpc>
              <a:buFont typeface="Wingdings" panose="05000000000000000000" pitchFamily="2" charset="2"/>
              <a:buChar char=""/>
            </a:pPr>
            <a:r>
              <a:rPr lang="fr-FR" sz="2400" noProof="0">
                <a:effectLst/>
                <a:latin typeface="Calibri" panose="020F0502020204030204" pitchFamily="34" charset="0"/>
                <a:ea typeface="Calibri" panose="020F0502020204030204" pitchFamily="34" charset="0"/>
                <a:cs typeface="Arial" panose="020B0604020202020204" pitchFamily="34" charset="0"/>
              </a:rPr>
              <a:t>Examinez attentivement les avantages et les risques du projet à la lumière des besoins et des préoccupations des hommes, des femmes, des garçons et des filles.</a:t>
            </a:r>
          </a:p>
          <a:p>
            <a:pPr marL="342900" lvl="0" indent="-342900" algn="just">
              <a:lnSpc>
                <a:spcPct val="107000"/>
              </a:lnSpc>
              <a:buFont typeface="Wingdings" panose="05000000000000000000" pitchFamily="2" charset="2"/>
              <a:buChar char=""/>
            </a:pPr>
            <a:r>
              <a:rPr lang="fr-FR" sz="2400" noProof="0">
                <a:effectLst/>
                <a:latin typeface="Calibri" panose="020F0502020204030204" pitchFamily="34" charset="0"/>
                <a:ea typeface="Calibri" panose="020F0502020204030204" pitchFamily="34" charset="0"/>
                <a:cs typeface="Arial" panose="020B0604020202020204" pitchFamily="34" charset="0"/>
              </a:rPr>
              <a:t>Comprenez que les rôles et normes de genre sont influencés par les conflits et influencent à leur tour la dynamique des conflits.</a:t>
            </a:r>
          </a:p>
          <a:p>
            <a:pPr marL="0" lvl="0" indent="0" algn="just">
              <a:lnSpc>
                <a:spcPct val="107000"/>
              </a:lnSpc>
              <a:buNone/>
            </a:pPr>
            <a:endParaRPr lang="en-GB" sz="2400" noProof="0"/>
          </a:p>
        </p:txBody>
      </p:sp>
      <p:pic>
        <p:nvPicPr>
          <p:cNvPr id="6" name="Image 5" descr="A blue tag with black text&#10;&#10;AI-generated content may be incorrect.">
            <a:extLst>
              <a:ext uri="{FF2B5EF4-FFF2-40B4-BE49-F238E27FC236}">
                <a16:creationId xmlns:a16="http://schemas.microsoft.com/office/drawing/2014/main" id="{9915DF1C-39EF-C5DA-43B0-F1CF137ACA43}"/>
              </a:ext>
            </a:extLst>
          </p:cNvPr>
          <p:cNvPicPr>
            <a:picLocks noChangeAspect="1"/>
          </p:cNvPicPr>
          <p:nvPr/>
        </p:nvPicPr>
        <p:blipFill>
          <a:blip r:embed="rId3"/>
          <a:stretch>
            <a:fillRect/>
          </a:stretch>
        </p:blipFill>
        <p:spPr>
          <a:xfrm>
            <a:off x="9151083" y="179998"/>
            <a:ext cx="2076450" cy="1847850"/>
          </a:xfrm>
          <a:prstGeom prst="rect">
            <a:avLst/>
          </a:prstGeom>
        </p:spPr>
      </p:pic>
    </p:spTree>
    <p:extLst>
      <p:ext uri="{BB962C8B-B14F-4D97-AF65-F5344CB8AC3E}">
        <p14:creationId xmlns:p14="http://schemas.microsoft.com/office/powerpoint/2010/main" val="406125116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98C8F0"/>
        </a:solidFill>
        <a:effectLst/>
      </p:bgPr>
    </p:bg>
    <p:spTree>
      <p:nvGrpSpPr>
        <p:cNvPr id="1" name=""/>
        <p:cNvGrpSpPr/>
        <p:nvPr/>
      </p:nvGrpSpPr>
      <p:grpSpPr>
        <a:xfrm>
          <a:off x="0" y="0"/>
          <a:ext cx="0" cy="0"/>
          <a:chOff x="0" y="0"/>
          <a:chExt cx="0" cy="0"/>
        </a:xfrm>
      </p:grpSpPr>
      <p:sp>
        <p:nvSpPr>
          <p:cNvPr id="2" name="Rectangle: Rounded Corners 1">
            <a:extLst>
              <a:ext uri="{FF2B5EF4-FFF2-40B4-BE49-F238E27FC236}">
                <a16:creationId xmlns:a16="http://schemas.microsoft.com/office/drawing/2014/main" id="{9657D749-2CBE-BB7A-C10D-B787CF85CA79}"/>
              </a:ext>
            </a:extLst>
          </p:cNvPr>
          <p:cNvSpPr/>
          <p:nvPr/>
        </p:nvSpPr>
        <p:spPr>
          <a:xfrm>
            <a:off x="653143" y="751116"/>
            <a:ext cx="10374086" cy="4985656"/>
          </a:xfrm>
          <a:prstGeom prst="roundRect">
            <a:avLst/>
          </a:prstGeom>
          <a:noFill/>
          <a:ln w="38100">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endParaRPr kumimoji="0" lang="fr-FR" sz="2000" b="0" i="0" u="none" strike="noStrike" kern="1200" cap="none" spc="0" normalizeH="0" baseline="0" noProof="0">
              <a:ln>
                <a:noFill/>
              </a:ln>
              <a:solidFill>
                <a:srgbClr val="0070C0"/>
              </a:solidFill>
              <a:effectLst/>
              <a:uLnTx/>
              <a:uFillTx/>
              <a:latin typeface="Calibri" panose="020F0502020204030204"/>
              <a:ea typeface="+mn-ea"/>
              <a:cs typeface="+mn-cs"/>
            </a:endParaRP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endParaRPr kumimoji="0" lang="fr-FR" sz="2000" b="0" i="0" u="none" strike="noStrike" kern="1200" cap="none" spc="0" normalizeH="0" baseline="0" noProof="0">
              <a:ln>
                <a:noFill/>
              </a:ln>
              <a:solidFill>
                <a:srgbClr val="0070C0"/>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2000" b="1" i="0" u="none" strike="noStrike" kern="1200" cap="none" spc="0" normalizeH="0" baseline="0" noProof="0">
                <a:ln>
                  <a:noFill/>
                </a:ln>
                <a:solidFill>
                  <a:srgbClr val="0070C0"/>
                </a:solidFill>
                <a:effectLst/>
                <a:uLnTx/>
                <a:uFillTx/>
                <a:latin typeface="Calibri" panose="020F0502020204030204"/>
                <a:ea typeface="+mn-ea"/>
                <a:cs typeface="+mn-cs"/>
              </a:rPr>
              <a:t>OBJECTIFS D’APPRENTISSAGE</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2000" b="1" i="0" u="none" strike="noStrike" kern="1200" cap="none" spc="0" normalizeH="0" baseline="0" noProof="0">
              <a:ln>
                <a:noFill/>
              </a:ln>
              <a:solidFill>
                <a:srgbClr val="0070C0"/>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2000" b="1" i="0" u="none" strike="noStrike" kern="1200" cap="none" spc="0" normalizeH="0" baseline="0" noProof="0">
              <a:ln>
                <a:noFill/>
              </a:ln>
              <a:solidFill>
                <a:srgbClr val="0070C0"/>
              </a:solidFill>
              <a:effectLst/>
              <a:uLnTx/>
              <a:uFillTx/>
              <a:latin typeface="Calibri" panose="020F0502020204030204"/>
              <a:ea typeface="+mn-ea"/>
              <a:cs typeface="+mn-cs"/>
            </a:endParaRP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kumimoji="0" lang="fr-FR" sz="2000" b="0" i="0" u="none" strike="noStrike" kern="1200" cap="none" spc="0" normalizeH="0" baseline="0" noProof="0">
                <a:ln>
                  <a:noFill/>
                </a:ln>
                <a:solidFill>
                  <a:srgbClr val="0070C0"/>
                </a:solidFill>
                <a:effectLst/>
                <a:uLnTx/>
                <a:uFillTx/>
                <a:latin typeface="Calibri" panose="020F0502020204030204"/>
                <a:ea typeface="+mn-ea"/>
                <a:cs typeface="+mn-cs"/>
              </a:rPr>
              <a:t>Déterminer dans quelle mesure les conflits et les violences influent sur les normes et les rôles de genre et comprendre comment ces normes et rôles affectent à leur tour les conflits.</a:t>
            </a: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endParaRPr kumimoji="0" lang="fr-FR" sz="2000" b="0" i="0" u="none" strike="noStrike" kern="1200" cap="none" spc="0" normalizeH="0" baseline="0" noProof="0">
              <a:ln>
                <a:noFill/>
              </a:ln>
              <a:solidFill>
                <a:srgbClr val="0070C0"/>
              </a:solidFill>
              <a:effectLst/>
              <a:uLnTx/>
              <a:uFillTx/>
              <a:latin typeface="Calibri" panose="020F0502020204030204"/>
              <a:ea typeface="+mn-ea"/>
              <a:cs typeface="+mn-cs"/>
            </a:endParaRP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kumimoji="0" lang="fr-FR" sz="2000" b="0" i="0" u="none" strike="noStrike" kern="1200" cap="none" spc="0" normalizeH="0" baseline="0" noProof="0">
                <a:ln>
                  <a:noFill/>
                </a:ln>
                <a:solidFill>
                  <a:srgbClr val="0070C0"/>
                </a:solidFill>
                <a:effectLst/>
                <a:uLnTx/>
                <a:uFillTx/>
                <a:latin typeface="Calibri" panose="020F0502020204030204"/>
                <a:ea typeface="+mn-ea"/>
                <a:cs typeface="+mn-cs"/>
              </a:rPr>
              <a:t>S’appuyer sur des analyses et des données tenant compte des questions de genre et avoir recours à un langage inclusif pour élaborer des propositions de projets.</a:t>
            </a: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endParaRPr kumimoji="0" lang="fr-FR" sz="2000" b="0" i="0" u="none" strike="noStrike" kern="1200" cap="none" spc="0" normalizeH="0" baseline="0" noProof="0">
              <a:ln>
                <a:noFill/>
              </a:ln>
              <a:solidFill>
                <a:srgbClr val="0070C0"/>
              </a:solidFill>
              <a:effectLst/>
              <a:uLnTx/>
              <a:uFillTx/>
              <a:latin typeface="Calibri" panose="020F0502020204030204"/>
              <a:ea typeface="+mn-ea"/>
              <a:cs typeface="+mn-cs"/>
            </a:endParaRP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kumimoji="0" lang="fr-FR" sz="2000" b="0" i="0" u="none" strike="noStrike" kern="1200" cap="none" spc="0" normalizeH="0" baseline="0" noProof="0">
                <a:ln>
                  <a:noFill/>
                </a:ln>
                <a:solidFill>
                  <a:srgbClr val="0070C0"/>
                </a:solidFill>
                <a:effectLst/>
                <a:uLnTx/>
                <a:uFillTx/>
                <a:latin typeface="Calibri" panose="020F0502020204030204"/>
                <a:ea typeface="+mn-ea"/>
                <a:cs typeface="+mn-cs"/>
              </a:rPr>
              <a:t>Consulter la Mission et les acteurs locaux concernés afin de minimiser les risques et d’éviter toute conséquence imprévue pour les hommes, les femmes, les garçons et les filles.</a:t>
            </a:r>
          </a:p>
        </p:txBody>
      </p:sp>
    </p:spTree>
    <p:extLst>
      <p:ext uri="{BB962C8B-B14F-4D97-AF65-F5344CB8AC3E}">
        <p14:creationId xmlns:p14="http://schemas.microsoft.com/office/powerpoint/2010/main" val="298207010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FC7D55CC-DA87-4F54-86D6-95CFCE947EA4}"/>
              </a:ext>
            </a:extLst>
          </p:cNvPr>
          <p:cNvSpPr>
            <a:spLocks noGrp="1"/>
          </p:cNvSpPr>
          <p:nvPr>
            <p:ph idx="1"/>
          </p:nvPr>
        </p:nvSpPr>
        <p:spPr/>
        <p:txBody>
          <a:bodyPr/>
          <a:lstStyle/>
          <a:p>
            <a:pPr marL="0" indent="0">
              <a:buNone/>
            </a:pPr>
            <a:endParaRPr lang="en-GB" noProof="0"/>
          </a:p>
          <a:p>
            <a:pPr marL="0" indent="0">
              <a:buNone/>
            </a:pPr>
            <a:endParaRPr lang="en-GB" noProof="0"/>
          </a:p>
          <a:p>
            <a:pPr marL="0" indent="0" algn="ctr">
              <a:buNone/>
            </a:pPr>
            <a:r>
              <a:rPr lang="en-GB" sz="4000" b="1" noProof="0">
                <a:solidFill>
                  <a:srgbClr val="0070C0"/>
                </a:solidFill>
              </a:rPr>
              <a:t>EXERCICE</a:t>
            </a:r>
          </a:p>
        </p:txBody>
      </p:sp>
    </p:spTree>
    <p:extLst>
      <p:ext uri="{BB962C8B-B14F-4D97-AF65-F5344CB8AC3E}">
        <p14:creationId xmlns:p14="http://schemas.microsoft.com/office/powerpoint/2010/main" val="9142038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BD2D9B0C-3B7A-1913-BBCB-3348621C020F}"/>
              </a:ext>
            </a:extLst>
          </p:cNvPr>
          <p:cNvPicPr>
            <a:picLocks noChangeAspect="1"/>
          </p:cNvPicPr>
          <p:nvPr/>
        </p:nvPicPr>
        <p:blipFill>
          <a:blip r:embed="rId3"/>
          <a:stretch>
            <a:fillRect/>
          </a:stretch>
        </p:blipFill>
        <p:spPr>
          <a:xfrm>
            <a:off x="87086" y="0"/>
            <a:ext cx="12104914" cy="6857999"/>
          </a:xfrm>
          <a:prstGeom prst="rect">
            <a:avLst/>
          </a:prstGeom>
        </p:spPr>
      </p:pic>
    </p:spTree>
    <p:extLst>
      <p:ext uri="{BB962C8B-B14F-4D97-AF65-F5344CB8AC3E}">
        <p14:creationId xmlns:p14="http://schemas.microsoft.com/office/powerpoint/2010/main" val="390059405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D3550AE-3288-4C7A-BB73-754624549026}"/>
              </a:ext>
            </a:extLst>
          </p:cNvPr>
          <p:cNvSpPr>
            <a:spLocks noGrp="1"/>
          </p:cNvSpPr>
          <p:nvPr>
            <p:ph type="title"/>
          </p:nvPr>
        </p:nvSpPr>
        <p:spPr>
          <a:xfrm>
            <a:off x="838200" y="229757"/>
            <a:ext cx="10515600" cy="647246"/>
          </a:xfrm>
        </p:spPr>
        <p:txBody>
          <a:bodyPr>
            <a:normAutofit fontScale="90000"/>
          </a:bodyPr>
          <a:lstStyle/>
          <a:p>
            <a:r>
              <a:rPr lang="en-GB"/>
              <a:t>Cadre</a:t>
            </a:r>
            <a:endParaRPr lang="en-GB" noProof="0"/>
          </a:p>
        </p:txBody>
      </p:sp>
      <p:pic>
        <p:nvPicPr>
          <p:cNvPr id="6" name="Image 1149">
            <a:extLst>
              <a:ext uri="{FF2B5EF4-FFF2-40B4-BE49-F238E27FC236}">
                <a16:creationId xmlns:a16="http://schemas.microsoft.com/office/drawing/2014/main" id="{0D7FCA48-5EF6-6882-6A23-3F464370973C}"/>
              </a:ext>
            </a:extLst>
          </p:cNvPr>
          <p:cNvPicPr/>
          <p:nvPr/>
        </p:nvPicPr>
        <p:blipFill>
          <a:blip r:embed="rId3" cstate="print"/>
          <a:stretch>
            <a:fillRect/>
          </a:stretch>
        </p:blipFill>
        <p:spPr>
          <a:xfrm>
            <a:off x="9664861" y="370669"/>
            <a:ext cx="2487340" cy="1354239"/>
          </a:xfrm>
          <a:prstGeom prst="rect">
            <a:avLst/>
          </a:prstGeom>
        </p:spPr>
      </p:pic>
      <p:sp>
        <p:nvSpPr>
          <p:cNvPr id="10" name="Espace réservé du contenu 2">
            <a:extLst>
              <a:ext uri="{FF2B5EF4-FFF2-40B4-BE49-F238E27FC236}">
                <a16:creationId xmlns:a16="http://schemas.microsoft.com/office/drawing/2014/main" id="{2D5FBEF1-C2A9-5F79-B741-538F6AEA9141}"/>
              </a:ext>
            </a:extLst>
          </p:cNvPr>
          <p:cNvSpPr>
            <a:spLocks noGrp="1"/>
          </p:cNvSpPr>
          <p:nvPr/>
        </p:nvSpPr>
        <p:spPr>
          <a:xfrm>
            <a:off x="838200" y="1041522"/>
            <a:ext cx="8826661" cy="849316"/>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07000"/>
              </a:lnSpc>
              <a:spcAft>
                <a:spcPts val="800"/>
              </a:spcAft>
              <a:buNone/>
            </a:pPr>
            <a:r>
              <a:rPr lang="fr-FR" sz="1550" b="1" noProof="0">
                <a:effectLst/>
                <a:latin typeface="Calibri"/>
                <a:ea typeface="Calibri"/>
                <a:cs typeface="Calibri"/>
              </a:rPr>
              <a:t>Contexte : </a:t>
            </a:r>
            <a:r>
              <a:rPr lang="fr-FR" sz="1550" noProof="0">
                <a:effectLst/>
                <a:latin typeface="Calibri"/>
                <a:ea typeface="Calibri"/>
                <a:cs typeface="Calibri"/>
              </a:rPr>
              <a:t>Vous êtes </a:t>
            </a:r>
            <a:r>
              <a:rPr lang="fr-FR" sz="1550" noProof="0" err="1">
                <a:effectLst/>
                <a:latin typeface="Calibri"/>
                <a:ea typeface="Calibri"/>
                <a:cs typeface="Calibri"/>
              </a:rPr>
              <a:t>officer</a:t>
            </a:r>
            <a:r>
              <a:rPr lang="fr-FR" sz="1550" noProof="0">
                <a:effectLst/>
                <a:latin typeface="Calibri"/>
                <a:ea typeface="Calibri"/>
                <a:cs typeface="Calibri"/>
              </a:rPr>
              <a:t>(ère) des opérations dans votre bataillon d’infanterie et vous travaillez pour la Mission d’assistance des Nations Unies au </a:t>
            </a:r>
            <a:r>
              <a:rPr lang="fr-FR" sz="1550" noProof="0" err="1">
                <a:effectLst/>
                <a:latin typeface="Calibri"/>
                <a:ea typeface="Calibri"/>
                <a:cs typeface="Calibri"/>
              </a:rPr>
              <a:t>Carana</a:t>
            </a:r>
            <a:r>
              <a:rPr lang="fr-FR" sz="1550" noProof="0">
                <a:effectLst/>
                <a:latin typeface="Calibri"/>
                <a:ea typeface="Calibri"/>
                <a:cs typeface="Calibri"/>
              </a:rPr>
              <a:t> (MANUC). Vous êtes déployé(e) auprès de la Mission depuis 6 mois</a:t>
            </a:r>
            <a:r>
              <a:rPr lang="fr-FR" sz="1550">
                <a:latin typeface="Calibri"/>
                <a:ea typeface="Calibri"/>
                <a:cs typeface="Calibri"/>
              </a:rPr>
              <a:t>.</a:t>
            </a:r>
            <a:endParaRPr lang="en-GB" sz="1550" noProof="0">
              <a:ea typeface="Calibri"/>
              <a:cs typeface="Calibri"/>
            </a:endParaRPr>
          </a:p>
        </p:txBody>
      </p:sp>
      <p:sp>
        <p:nvSpPr>
          <p:cNvPr id="11" name="Espace réservé du contenu 2">
            <a:extLst>
              <a:ext uri="{FF2B5EF4-FFF2-40B4-BE49-F238E27FC236}">
                <a16:creationId xmlns:a16="http://schemas.microsoft.com/office/drawing/2014/main" id="{CCA84821-86B3-BF07-400C-2320C1F627EF}"/>
              </a:ext>
            </a:extLst>
          </p:cNvPr>
          <p:cNvSpPr txBox="1">
            <a:spLocks/>
          </p:cNvSpPr>
          <p:nvPr/>
        </p:nvSpPr>
        <p:spPr>
          <a:xfrm>
            <a:off x="844362" y="1897206"/>
            <a:ext cx="10515600" cy="4860233"/>
          </a:xfrm>
          <a:prstGeom prst="rect">
            <a:avLst/>
          </a:prstGeom>
        </p:spPr>
        <p:txBody>
          <a:bodyPr vert="horz" lIns="91440" tIns="45720" rIns="91440" bIns="45720" rtlCol="0" anchor="t">
            <a:noAutofit/>
          </a:bodyPr>
          <a:lstStyle>
            <a:defPPr>
              <a:defRPr lang="en-US"/>
            </a:defPPr>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07000"/>
              </a:lnSpc>
              <a:spcAft>
                <a:spcPts val="800"/>
              </a:spcAft>
              <a:buFont typeface="Arial" panose="020B0604020202020204" pitchFamily="34" charset="0"/>
              <a:buNone/>
            </a:pPr>
            <a:r>
              <a:rPr lang="fr-FR" sz="1550" b="1">
                <a:latin typeface="Calibri"/>
                <a:ea typeface="Calibri"/>
                <a:cs typeface="Calibri"/>
              </a:rPr>
              <a:t>Faits survenus récemment : </a:t>
            </a:r>
            <a:r>
              <a:rPr lang="fr-FR" sz="1550">
                <a:latin typeface="Calibri"/>
                <a:ea typeface="Calibri"/>
                <a:cs typeface="Calibri"/>
              </a:rPr>
              <a:t>Dans ses rapports du mois dernier, le renseignement militaire a fait état d’affrontements entre deux villages rivaux, </a:t>
            </a:r>
            <a:r>
              <a:rPr lang="fr-FR" sz="1550" err="1">
                <a:latin typeface="Calibri"/>
                <a:ea typeface="Calibri"/>
                <a:cs typeface="Calibri"/>
              </a:rPr>
              <a:t>Soppla</a:t>
            </a:r>
            <a:r>
              <a:rPr lang="fr-FR" sz="1550">
                <a:latin typeface="Calibri"/>
                <a:ea typeface="Calibri"/>
                <a:cs typeface="Calibri"/>
              </a:rPr>
              <a:t> et </a:t>
            </a:r>
            <a:r>
              <a:rPr lang="fr-FR" sz="1550" err="1">
                <a:latin typeface="Calibri"/>
                <a:ea typeface="Calibri"/>
                <a:cs typeface="Calibri"/>
              </a:rPr>
              <a:t>Sigel</a:t>
            </a:r>
            <a:r>
              <a:rPr lang="fr-FR" sz="1550">
                <a:latin typeface="Calibri"/>
                <a:ea typeface="Calibri"/>
                <a:cs typeface="Calibri"/>
              </a:rPr>
              <a:t>. Les combats, qui ont duré 12 jours, ont causé la mort de 24 personnes des deux villages (5 hommes vivant à </a:t>
            </a:r>
            <a:r>
              <a:rPr lang="fr-FR" sz="1550" err="1">
                <a:latin typeface="Calibri"/>
                <a:ea typeface="Calibri"/>
                <a:cs typeface="Calibri"/>
              </a:rPr>
              <a:t>Soppla</a:t>
            </a:r>
            <a:r>
              <a:rPr lang="fr-FR" sz="1550">
                <a:latin typeface="Calibri"/>
                <a:ea typeface="Calibri"/>
                <a:cs typeface="Calibri"/>
              </a:rPr>
              <a:t> et 18 hommes et 1 femme vivant à </a:t>
            </a:r>
            <a:r>
              <a:rPr lang="fr-FR" sz="1550" err="1">
                <a:latin typeface="Calibri"/>
                <a:ea typeface="Calibri"/>
                <a:cs typeface="Calibri"/>
              </a:rPr>
              <a:t>Sigel</a:t>
            </a:r>
            <a:r>
              <a:rPr lang="fr-FR" sz="1550">
                <a:latin typeface="Calibri"/>
                <a:ea typeface="Calibri"/>
                <a:cs typeface="Calibri"/>
              </a:rPr>
              <a:t>). Plusieurs blessés ont par ailleurs été à déplorer. Durant ces affrontements, l’unique point d’eau partagé par les deux villages a été détruit, ce qui a entraîné une aggravation des tensions et une série d’accusations et de contre-accusations de la part des habitantes et habitants des deux villages. La police du </a:t>
            </a:r>
            <a:r>
              <a:rPr lang="fr-FR" sz="1550" err="1">
                <a:latin typeface="Calibri"/>
                <a:ea typeface="Calibri"/>
                <a:cs typeface="Calibri"/>
              </a:rPr>
              <a:t>Carana</a:t>
            </a:r>
            <a:r>
              <a:rPr lang="fr-FR" sz="1550">
                <a:latin typeface="Calibri"/>
                <a:ea typeface="Calibri"/>
                <a:cs typeface="Calibri"/>
              </a:rPr>
              <a:t> n’a pas réussi à désamorcer les tensions. Par l’intermédiaire de leur station de radio locale, des rebelles du Mouvement patriotique du </a:t>
            </a:r>
            <a:r>
              <a:rPr lang="fr-FR" sz="1550" err="1">
                <a:latin typeface="Calibri"/>
                <a:ea typeface="Calibri"/>
                <a:cs typeface="Calibri"/>
              </a:rPr>
              <a:t>Carana</a:t>
            </a:r>
            <a:r>
              <a:rPr lang="fr-FR" sz="1550">
                <a:latin typeface="Calibri"/>
                <a:ea typeface="Calibri"/>
                <a:cs typeface="Calibri"/>
              </a:rPr>
              <a:t> ont accusé le groupe El </a:t>
            </a:r>
            <a:r>
              <a:rPr lang="fr-FR" sz="1550" err="1">
                <a:latin typeface="Calibri"/>
                <a:ea typeface="Calibri"/>
                <a:cs typeface="Calibri"/>
              </a:rPr>
              <a:t>Hasar</a:t>
            </a:r>
            <a:r>
              <a:rPr lang="fr-FR" sz="1550">
                <a:latin typeface="Calibri"/>
                <a:ea typeface="Calibri"/>
                <a:cs typeface="Calibri"/>
              </a:rPr>
              <a:t>, actif dans la région, d’être à l’origine des troubles. Les rebelles ont sévèrement battu plusieurs hommes qu’ils accusaient d’être des collaborateurs du groupe. Nombre d’entre eux sont des réfugiés </a:t>
            </a:r>
            <a:r>
              <a:rPr lang="fr-FR" sz="1550" err="1">
                <a:latin typeface="Calibri"/>
                <a:ea typeface="Calibri"/>
                <a:cs typeface="Calibri"/>
              </a:rPr>
              <a:t>katasi</a:t>
            </a:r>
            <a:r>
              <a:rPr lang="fr-FR" sz="1550">
                <a:latin typeface="Calibri"/>
                <a:ea typeface="Calibri"/>
                <a:cs typeface="Calibri"/>
              </a:rPr>
              <a:t> vivant dans la région.</a:t>
            </a:r>
          </a:p>
          <a:p>
            <a:pPr marL="0" indent="0" algn="just">
              <a:lnSpc>
                <a:spcPct val="107000"/>
              </a:lnSpc>
              <a:spcAft>
                <a:spcPts val="800"/>
              </a:spcAft>
              <a:buFont typeface="Arial" panose="020B0604020202020204" pitchFamily="34" charset="0"/>
              <a:buNone/>
            </a:pPr>
            <a:r>
              <a:rPr lang="fr-FR" sz="1550" b="1">
                <a:latin typeface="Calibri"/>
                <a:ea typeface="Calibri"/>
                <a:cs typeface="Calibri"/>
              </a:rPr>
              <a:t>Conséquences : </a:t>
            </a:r>
            <a:r>
              <a:rPr lang="fr-FR" sz="1550">
                <a:latin typeface="Calibri"/>
                <a:ea typeface="Calibri"/>
                <a:cs typeface="Calibri"/>
              </a:rPr>
              <a:t>Les femmes et des enfants en âge d’être scolarisés doivent désormais parcourir de longues distances pour aller chercher de l’eau. De nombreux enlèvements et viols ont été signalés par le HCDH. Ces derniers jours, des villageois ont commencé à se rassembler devant les installations de votre bataillon d’infanterie pour réclamer de l’eau.</a:t>
            </a:r>
          </a:p>
          <a:p>
            <a:pPr marL="0" indent="0" algn="just">
              <a:lnSpc>
                <a:spcPct val="107000"/>
              </a:lnSpc>
              <a:spcAft>
                <a:spcPts val="800"/>
              </a:spcAft>
              <a:buNone/>
            </a:pPr>
            <a:r>
              <a:rPr lang="fr-FR" sz="1550" b="1">
                <a:latin typeface="Calibri"/>
                <a:ea typeface="Calibri"/>
                <a:cs typeface="Calibri"/>
              </a:rPr>
              <a:t>Attitude vis-à-vis de l’ONU : </a:t>
            </a:r>
            <a:r>
              <a:rPr lang="fr-FR" sz="1550">
                <a:latin typeface="Calibri"/>
                <a:ea typeface="Calibri"/>
                <a:cs typeface="Calibri"/>
              </a:rPr>
              <a:t>Dans l’ensemble, les habitants des villages de </a:t>
            </a:r>
            <a:r>
              <a:rPr lang="fr-FR" sz="1550" err="1">
                <a:latin typeface="Calibri"/>
                <a:ea typeface="Calibri"/>
                <a:cs typeface="Calibri"/>
              </a:rPr>
              <a:t>Soppla</a:t>
            </a:r>
            <a:r>
              <a:rPr lang="fr-FR" sz="1550">
                <a:latin typeface="Calibri"/>
                <a:ea typeface="Calibri"/>
                <a:cs typeface="Calibri"/>
              </a:rPr>
              <a:t> et de </a:t>
            </a:r>
            <a:r>
              <a:rPr lang="fr-FR" sz="1550" err="1">
                <a:latin typeface="Calibri"/>
                <a:ea typeface="Calibri"/>
                <a:cs typeface="Calibri"/>
              </a:rPr>
              <a:t>Sigel</a:t>
            </a:r>
            <a:r>
              <a:rPr lang="fr-FR" sz="1550">
                <a:latin typeface="Calibri"/>
                <a:ea typeface="Calibri"/>
                <a:cs typeface="Calibri"/>
              </a:rPr>
              <a:t> voient l’ONU d’un œil favorable et espèrent que la MANUC parviendra à mettre fin à des années d’hostilité entre eux. </a:t>
            </a:r>
            <a:r>
              <a:rPr lang="fr-FR" sz="1550">
                <a:ea typeface="+mn-lt"/>
                <a:cs typeface="+mn-lt"/>
              </a:rPr>
              <a:t>Plusieurs petites entreprises employant des personnes locales effectuent des travaux pour l’Organisation, notamment dans les domaines de la construction, du nettoyage et de l’approvisionnement en nourriture. L’ONU est particulièrement attentive aux procédures de passation de marchés suivies lorsqu’elle collabore avec ces entreprises.</a:t>
            </a:r>
          </a:p>
        </p:txBody>
      </p:sp>
    </p:spTree>
    <p:extLst>
      <p:ext uri="{BB962C8B-B14F-4D97-AF65-F5344CB8AC3E}">
        <p14:creationId xmlns:p14="http://schemas.microsoft.com/office/powerpoint/2010/main" val="35990234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9235E24-37EE-4A50-83CD-04414A1993B2}"/>
              </a:ext>
            </a:extLst>
          </p:cNvPr>
          <p:cNvSpPr>
            <a:spLocks noGrp="1"/>
          </p:cNvSpPr>
          <p:nvPr>
            <p:ph type="title"/>
          </p:nvPr>
        </p:nvSpPr>
        <p:spPr>
          <a:xfrm>
            <a:off x="838200" y="365125"/>
            <a:ext cx="10515600" cy="879153"/>
          </a:xfrm>
        </p:spPr>
        <p:txBody>
          <a:bodyPr/>
          <a:lstStyle/>
          <a:p>
            <a:r>
              <a:rPr lang="en-GB"/>
              <a:t>Cadre</a:t>
            </a:r>
            <a:r>
              <a:rPr lang="en-GB" noProof="0"/>
              <a:t> (</a:t>
            </a:r>
            <a:r>
              <a:rPr lang="en-GB"/>
              <a:t>suite</a:t>
            </a:r>
            <a:r>
              <a:rPr lang="en-GB" noProof="0"/>
              <a:t>)</a:t>
            </a:r>
          </a:p>
        </p:txBody>
      </p:sp>
      <p:sp>
        <p:nvSpPr>
          <p:cNvPr id="3" name="Espace réservé du contenu 2">
            <a:extLst>
              <a:ext uri="{FF2B5EF4-FFF2-40B4-BE49-F238E27FC236}">
                <a16:creationId xmlns:a16="http://schemas.microsoft.com/office/drawing/2014/main" id="{807598B7-0886-44B6-AF5E-2446CB0F5295}"/>
              </a:ext>
            </a:extLst>
          </p:cNvPr>
          <p:cNvSpPr>
            <a:spLocks noGrp="1"/>
          </p:cNvSpPr>
          <p:nvPr>
            <p:ph idx="1"/>
          </p:nvPr>
        </p:nvSpPr>
        <p:spPr>
          <a:xfrm>
            <a:off x="838200" y="1533236"/>
            <a:ext cx="10515600" cy="4080486"/>
          </a:xfrm>
        </p:spPr>
        <p:txBody>
          <a:bodyPr>
            <a:normAutofit fontScale="77500" lnSpcReduction="20000"/>
          </a:bodyPr>
          <a:lstStyle/>
          <a:p>
            <a:pPr marL="0" indent="0" algn="just">
              <a:lnSpc>
                <a:spcPct val="107000"/>
              </a:lnSpc>
              <a:spcAft>
                <a:spcPts val="800"/>
              </a:spcAft>
              <a:buNone/>
            </a:pPr>
            <a:r>
              <a:rPr lang="fr-FR" sz="1800" b="1" noProof="0">
                <a:effectLst/>
                <a:latin typeface="Calibri" panose="020F0502020204030204" pitchFamily="34" charset="0"/>
                <a:ea typeface="Calibri" panose="020F0502020204030204" pitchFamily="34" charset="0"/>
                <a:cs typeface="Calibri" panose="020F0502020204030204" pitchFamily="34" charset="0"/>
              </a:rPr>
              <a:t>Contexte économique : </a:t>
            </a:r>
            <a:r>
              <a:rPr lang="fr-FR" sz="1800" noProof="0">
                <a:effectLst/>
                <a:latin typeface="Calibri" panose="020F0502020204030204" pitchFamily="34" charset="0"/>
                <a:ea typeface="Calibri" panose="020F0502020204030204" pitchFamily="34" charset="0"/>
                <a:cs typeface="Calibri" panose="020F0502020204030204" pitchFamily="34" charset="0"/>
              </a:rPr>
              <a:t>L’économie du </a:t>
            </a:r>
            <a:r>
              <a:rPr lang="fr-FR" sz="1800" noProof="0" err="1">
                <a:effectLst/>
                <a:latin typeface="Calibri" panose="020F0502020204030204" pitchFamily="34" charset="0"/>
                <a:ea typeface="Calibri" panose="020F0502020204030204" pitchFamily="34" charset="0"/>
                <a:cs typeface="Calibri" panose="020F0502020204030204" pitchFamily="34" charset="0"/>
              </a:rPr>
              <a:t>Carana</a:t>
            </a:r>
            <a:r>
              <a:rPr lang="fr-FR" sz="1800" noProof="0">
                <a:effectLst/>
                <a:latin typeface="Calibri" panose="020F0502020204030204" pitchFamily="34" charset="0"/>
                <a:ea typeface="Calibri" panose="020F0502020204030204" pitchFamily="34" charset="0"/>
                <a:cs typeface="Calibri" panose="020F0502020204030204" pitchFamily="34" charset="0"/>
              </a:rPr>
              <a:t> est profondément mise à mal par le conflit prolongé et un problème de corruption endémique. Le coût de la vie – y compris le prix des denrées de première nécessité et des produits alimentaires – a augmenté de façon spectaculaire, alors que de nombreux ménages vivent avec moins d’un dollar par jour. Les difficultés à trouver un emploi sur le marché du travail formel ont entraîné l’émergence de plusieurs petites activités agricoles et d’élevage – principalement dans les ménages dirigés par des femmes – développées dans l’espoir non seulement de satisfaire des besoins individuels, mais également de générer des revenus.</a:t>
            </a:r>
          </a:p>
          <a:p>
            <a:pPr marL="0" indent="0" algn="just">
              <a:lnSpc>
                <a:spcPct val="107000"/>
              </a:lnSpc>
              <a:spcAft>
                <a:spcPts val="800"/>
              </a:spcAft>
              <a:buNone/>
            </a:pPr>
            <a:r>
              <a:rPr lang="fr-FR" sz="1800" b="1" noProof="0">
                <a:effectLst/>
                <a:latin typeface="Calibri" panose="020F0502020204030204" pitchFamily="34" charset="0"/>
                <a:ea typeface="Calibri" panose="020F0502020204030204" pitchFamily="34" charset="0"/>
                <a:cs typeface="Arial" panose="020B0604020202020204" pitchFamily="34" charset="0"/>
              </a:rPr>
              <a:t>Désarmement, démobilisation et réintégration (DDR) : </a:t>
            </a:r>
            <a:r>
              <a:rPr lang="fr-FR" sz="1800" noProof="0" err="1">
                <a:effectLst/>
                <a:latin typeface="Calibri" panose="020F0502020204030204" pitchFamily="34" charset="0"/>
                <a:ea typeface="Calibri" panose="020F0502020204030204" pitchFamily="34" charset="0"/>
                <a:cs typeface="Arial" panose="020B0604020202020204" pitchFamily="34" charset="0"/>
              </a:rPr>
              <a:t>Soppla</a:t>
            </a:r>
            <a:r>
              <a:rPr lang="fr-FR" sz="1800" noProof="0">
                <a:effectLst/>
                <a:latin typeface="Calibri" panose="020F0502020204030204" pitchFamily="34" charset="0"/>
                <a:ea typeface="Calibri" panose="020F0502020204030204" pitchFamily="34" charset="0"/>
                <a:cs typeface="Arial" panose="020B0604020202020204" pitchFamily="34" charset="0"/>
              </a:rPr>
              <a:t> accueille un programme de DDR mené par le Gouvernement du </a:t>
            </a:r>
            <a:r>
              <a:rPr lang="fr-FR" sz="1800" noProof="0" err="1">
                <a:effectLst/>
                <a:latin typeface="Calibri" panose="020F0502020204030204" pitchFamily="34" charset="0"/>
                <a:ea typeface="Calibri" panose="020F0502020204030204" pitchFamily="34" charset="0"/>
                <a:cs typeface="Arial" panose="020B0604020202020204" pitchFamily="34" charset="0"/>
              </a:rPr>
              <a:t>Carana</a:t>
            </a:r>
            <a:r>
              <a:rPr lang="fr-FR" sz="1800" noProof="0">
                <a:effectLst/>
                <a:latin typeface="Calibri" panose="020F0502020204030204" pitchFamily="34" charset="0"/>
                <a:ea typeface="Calibri" panose="020F0502020204030204" pitchFamily="34" charset="0"/>
                <a:cs typeface="Arial" panose="020B0604020202020204" pitchFamily="34" charset="0"/>
              </a:rPr>
              <a:t>, avec l’appui du PNUD, qui vise la réintégration d’anciennes combattantes et anciens combattants du Mouvement patriotique du </a:t>
            </a:r>
            <a:r>
              <a:rPr lang="fr-FR" sz="1800" noProof="0" err="1">
                <a:effectLst/>
                <a:latin typeface="Calibri" panose="020F0502020204030204" pitchFamily="34" charset="0"/>
                <a:ea typeface="Calibri" panose="020F0502020204030204" pitchFamily="34" charset="0"/>
                <a:cs typeface="Arial" panose="020B0604020202020204" pitchFamily="34" charset="0"/>
              </a:rPr>
              <a:t>Carana</a:t>
            </a:r>
            <a:r>
              <a:rPr lang="fr-FR" sz="1800" noProof="0">
                <a:effectLst/>
                <a:latin typeface="Calibri" panose="020F0502020204030204" pitchFamily="34" charset="0"/>
                <a:ea typeface="Calibri" panose="020F0502020204030204" pitchFamily="34" charset="0"/>
                <a:cs typeface="Arial" panose="020B0604020202020204" pitchFamily="34" charset="0"/>
              </a:rPr>
              <a:t> dans la société. À ce jour, 5 hommes et 12 femmes y participent. Le personnel militaire des Nations Unies soutient le processus de DDR, principalement sur les plans du désarmement et de la démobilisation. Pour ce faire, il mène des activités de sensibilisation visant à encourager les ex-combattantes à participer au processus de DDR et met des observatrices militaires à disposition pour sélectionner des participantes.</a:t>
            </a:r>
          </a:p>
          <a:p>
            <a:pPr marL="0" indent="0" algn="just">
              <a:lnSpc>
                <a:spcPct val="107000"/>
              </a:lnSpc>
              <a:spcAft>
                <a:spcPts val="800"/>
              </a:spcAft>
              <a:buNone/>
            </a:pPr>
            <a:r>
              <a:rPr lang="fr-FR" sz="1800" noProof="0">
                <a:effectLst/>
                <a:latin typeface="Calibri" panose="020F0502020204030204" pitchFamily="34" charset="0"/>
                <a:ea typeface="Calibri" panose="020F0502020204030204" pitchFamily="34" charset="0"/>
                <a:cs typeface="Arial" panose="020B0604020202020204" pitchFamily="34" charset="0"/>
              </a:rPr>
              <a:t>Le (la) commandant(e) en second de votre bataillon d’infanterie a constaté, d’après les rapports établis par le renseignement militaire, que la destruction du point d’eau avait entraîné une augmentation significative des tensions entre les deux villages rivaux de </a:t>
            </a:r>
            <a:r>
              <a:rPr lang="fr-FR" sz="1800" noProof="0" err="1">
                <a:effectLst/>
                <a:latin typeface="Calibri" panose="020F0502020204030204" pitchFamily="34" charset="0"/>
                <a:ea typeface="Calibri" panose="020F0502020204030204" pitchFamily="34" charset="0"/>
                <a:cs typeface="Arial" panose="020B0604020202020204" pitchFamily="34" charset="0"/>
              </a:rPr>
              <a:t>Soppla</a:t>
            </a:r>
            <a:r>
              <a:rPr lang="fr-FR" sz="1800" noProof="0">
                <a:effectLst/>
                <a:latin typeface="Calibri" panose="020F0502020204030204" pitchFamily="34" charset="0"/>
                <a:ea typeface="Calibri" panose="020F0502020204030204" pitchFamily="34" charset="0"/>
                <a:cs typeface="Arial" panose="020B0604020202020204" pitchFamily="34" charset="0"/>
              </a:rPr>
              <a:t> et </a:t>
            </a:r>
            <a:r>
              <a:rPr lang="fr-FR" sz="1800" noProof="0" err="1">
                <a:effectLst/>
                <a:latin typeface="Calibri" panose="020F0502020204030204" pitchFamily="34" charset="0"/>
                <a:ea typeface="Calibri" panose="020F0502020204030204" pitchFamily="34" charset="0"/>
                <a:cs typeface="Arial" panose="020B0604020202020204" pitchFamily="34" charset="0"/>
              </a:rPr>
              <a:t>Sigel</a:t>
            </a:r>
            <a:r>
              <a:rPr lang="fr-FR" sz="1800" noProof="0">
                <a:effectLst/>
                <a:latin typeface="Calibri" panose="020F0502020204030204" pitchFamily="34" charset="0"/>
                <a:ea typeface="Calibri" panose="020F0502020204030204" pitchFamily="34" charset="0"/>
                <a:cs typeface="Arial" panose="020B0604020202020204" pitchFamily="34" charset="0"/>
              </a:rPr>
              <a:t>. À l’approche de la saison sèche, il (elle) redoute une nouvelle escalade des tensions. Les aînés des villages de </a:t>
            </a:r>
            <a:r>
              <a:rPr lang="fr-FR" sz="1800" noProof="0" err="1">
                <a:effectLst/>
                <a:latin typeface="Calibri" panose="020F0502020204030204" pitchFamily="34" charset="0"/>
                <a:ea typeface="Calibri" panose="020F0502020204030204" pitchFamily="34" charset="0"/>
                <a:cs typeface="Arial" panose="020B0604020202020204" pitchFamily="34" charset="0"/>
              </a:rPr>
              <a:t>Soppla</a:t>
            </a:r>
            <a:r>
              <a:rPr lang="fr-FR" sz="1800" noProof="0">
                <a:effectLst/>
                <a:latin typeface="Calibri" panose="020F0502020204030204" pitchFamily="34" charset="0"/>
                <a:ea typeface="Calibri" panose="020F0502020204030204" pitchFamily="34" charset="0"/>
                <a:cs typeface="Arial" panose="020B0604020202020204" pitchFamily="34" charset="0"/>
              </a:rPr>
              <a:t> et de </a:t>
            </a:r>
            <a:r>
              <a:rPr lang="fr-FR" sz="1800" noProof="0" err="1">
                <a:effectLst/>
                <a:latin typeface="Calibri" panose="020F0502020204030204" pitchFamily="34" charset="0"/>
                <a:ea typeface="Calibri" panose="020F0502020204030204" pitchFamily="34" charset="0"/>
                <a:cs typeface="Arial" panose="020B0604020202020204" pitchFamily="34" charset="0"/>
              </a:rPr>
              <a:t>Sigel</a:t>
            </a:r>
            <a:r>
              <a:rPr lang="fr-FR" sz="1800" noProof="0">
                <a:effectLst/>
                <a:latin typeface="Calibri" panose="020F0502020204030204" pitchFamily="34" charset="0"/>
                <a:ea typeface="Calibri" panose="020F0502020204030204" pitchFamily="34" charset="0"/>
                <a:cs typeface="Arial" panose="020B0604020202020204" pitchFamily="34" charset="0"/>
              </a:rPr>
              <a:t> ont demandé l’aide de l’ONU. Ayant reçu la confirmation, par l’officier(ère) des Nations Unies pour la coordination </a:t>
            </a:r>
            <a:r>
              <a:rPr lang="fr-FR" sz="1800" noProof="0" err="1">
                <a:effectLst/>
                <a:latin typeface="Calibri" panose="020F0502020204030204" pitchFamily="34" charset="0"/>
                <a:ea typeface="Calibri" panose="020F0502020204030204" pitchFamily="34" charset="0"/>
                <a:cs typeface="Arial" panose="020B0604020202020204" pitchFamily="34" charset="0"/>
              </a:rPr>
              <a:t>civilo</a:t>
            </a:r>
            <a:r>
              <a:rPr lang="fr-FR" sz="1800" noProof="0">
                <a:effectLst/>
                <a:latin typeface="Calibri" panose="020F0502020204030204" pitchFamily="34" charset="0"/>
                <a:ea typeface="Calibri" panose="020F0502020204030204" pitchFamily="34" charset="0"/>
                <a:cs typeface="Arial" panose="020B0604020202020204" pitchFamily="34" charset="0"/>
              </a:rPr>
              <a:t>-militaire (S9) de votre bataillon d’infanterie, qu’aucun projet de restauration du point d’eau n’était prévu, que ce soit par les autorités du </a:t>
            </a:r>
            <a:r>
              <a:rPr lang="fr-FR" sz="1800" noProof="0" err="1">
                <a:effectLst/>
                <a:latin typeface="Calibri" panose="020F0502020204030204" pitchFamily="34" charset="0"/>
                <a:ea typeface="Calibri" panose="020F0502020204030204" pitchFamily="34" charset="0"/>
                <a:cs typeface="Arial" panose="020B0604020202020204" pitchFamily="34" charset="0"/>
              </a:rPr>
              <a:t>Carana</a:t>
            </a:r>
            <a:r>
              <a:rPr lang="fr-FR" sz="1800" noProof="0">
                <a:effectLst/>
                <a:latin typeface="Calibri" panose="020F0502020204030204" pitchFamily="34" charset="0"/>
                <a:ea typeface="Calibri" panose="020F0502020204030204" pitchFamily="34" charset="0"/>
                <a:cs typeface="Arial" panose="020B0604020202020204" pitchFamily="34" charset="0"/>
              </a:rPr>
              <a:t>, des entrepreneurs civils ou des acteurs humanitaires, le (la) commandant(e) en second fait remarquer que votre bataillon d’infanterie dispose des moyens et des capacités nécessaires pour soutenir les efforts de reconstruction. Il (elle) vous a donc chargé d’élaborer une proposition de projet d’aide aux civils pour la reconstruction du point d’eau.</a:t>
            </a:r>
          </a:p>
        </p:txBody>
      </p:sp>
      <p:pic>
        <p:nvPicPr>
          <p:cNvPr id="4" name="Image 3">
            <a:extLst>
              <a:ext uri="{FF2B5EF4-FFF2-40B4-BE49-F238E27FC236}">
                <a16:creationId xmlns:a16="http://schemas.microsoft.com/office/drawing/2014/main" id="{63919BCC-52D9-4D41-BA18-43220D6430B3}"/>
              </a:ext>
            </a:extLst>
          </p:cNvPr>
          <p:cNvPicPr>
            <a:picLocks noChangeAspect="1"/>
          </p:cNvPicPr>
          <p:nvPr/>
        </p:nvPicPr>
        <p:blipFill rotWithShape="1">
          <a:blip r:embed="rId3"/>
          <a:srcRect l="44643" t="37233" r="24382" b="16911"/>
          <a:stretch/>
        </p:blipFill>
        <p:spPr bwMode="auto">
          <a:xfrm>
            <a:off x="10261962" y="5250496"/>
            <a:ext cx="1784350" cy="1485900"/>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95072804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ED6C28"/>
        </a:solidFill>
        <a:effectLst/>
      </p:bgPr>
    </p:bg>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CB3047E-D918-4ECC-8EB3-2565ACC31330}"/>
              </a:ext>
            </a:extLst>
          </p:cNvPr>
          <p:cNvSpPr>
            <a:spLocks noGrp="1"/>
          </p:cNvSpPr>
          <p:nvPr>
            <p:ph type="title"/>
          </p:nvPr>
        </p:nvSpPr>
        <p:spPr/>
        <p:txBody>
          <a:bodyPr/>
          <a:lstStyle/>
          <a:p>
            <a:r>
              <a:rPr lang="en-GB" noProof="0">
                <a:solidFill>
                  <a:schemeClr val="bg1"/>
                </a:solidFill>
              </a:rPr>
              <a:t>Task</a:t>
            </a:r>
          </a:p>
        </p:txBody>
      </p:sp>
      <p:sp>
        <p:nvSpPr>
          <p:cNvPr id="3" name="Espace réservé du contenu 2">
            <a:extLst>
              <a:ext uri="{FF2B5EF4-FFF2-40B4-BE49-F238E27FC236}">
                <a16:creationId xmlns:a16="http://schemas.microsoft.com/office/drawing/2014/main" id="{61BE4187-773C-4991-95C7-5F612E9BA9DA}"/>
              </a:ext>
            </a:extLst>
          </p:cNvPr>
          <p:cNvSpPr>
            <a:spLocks noGrp="1"/>
          </p:cNvSpPr>
          <p:nvPr>
            <p:ph idx="1"/>
          </p:nvPr>
        </p:nvSpPr>
        <p:spPr>
          <a:xfrm>
            <a:off x="838200" y="1388962"/>
            <a:ext cx="10515600" cy="4595149"/>
          </a:xfrm>
          <a:noFill/>
        </p:spPr>
        <p:txBody>
          <a:bodyPr vert="horz" lIns="91440" tIns="45720" rIns="91440" bIns="45720" rtlCol="0" anchor="t">
            <a:normAutofit fontScale="85000" lnSpcReduction="20000"/>
          </a:bodyPr>
          <a:lstStyle/>
          <a:p>
            <a:pPr marL="0" indent="0" algn="just">
              <a:buNone/>
            </a:pPr>
            <a:r>
              <a:rPr lang="fr-FR" b="0" i="0" u="none" strike="noStrike" baseline="0">
                <a:solidFill>
                  <a:srgbClr val="FFFFFF"/>
                </a:solidFill>
                <a:latin typeface="+mj-lt"/>
                <a:ea typeface="Roboto"/>
              </a:rPr>
              <a:t>Le (la) commandant(e) en second de votre bataillon d’infanterie a constaté, d’après les rapports établis par le renseignement militaire, que la destruction du point d’eau avait entraîné une augmentation significative des tensions entre les deux villages rivaux de </a:t>
            </a:r>
            <a:r>
              <a:rPr lang="fr-FR" b="0" i="0" u="none" strike="noStrike" baseline="0" err="1">
                <a:solidFill>
                  <a:srgbClr val="FFFFFF"/>
                </a:solidFill>
                <a:latin typeface="+mj-lt"/>
                <a:ea typeface="Roboto"/>
              </a:rPr>
              <a:t>Soppla</a:t>
            </a:r>
            <a:r>
              <a:rPr lang="fr-FR" b="0" i="0" u="none" strike="noStrike" baseline="0">
                <a:solidFill>
                  <a:srgbClr val="FFFFFF"/>
                </a:solidFill>
                <a:latin typeface="+mj-lt"/>
                <a:ea typeface="Roboto"/>
              </a:rPr>
              <a:t> et </a:t>
            </a:r>
            <a:r>
              <a:rPr lang="fr-FR" b="0" i="0" u="none" strike="noStrike" baseline="0" err="1">
                <a:solidFill>
                  <a:srgbClr val="FFFFFF"/>
                </a:solidFill>
                <a:latin typeface="+mj-lt"/>
                <a:ea typeface="Roboto"/>
              </a:rPr>
              <a:t>Sigel</a:t>
            </a:r>
            <a:r>
              <a:rPr lang="fr-FR" b="0" i="0" u="none" strike="noStrike" baseline="0">
                <a:solidFill>
                  <a:srgbClr val="FFFFFF"/>
                </a:solidFill>
                <a:latin typeface="+mj-lt"/>
                <a:ea typeface="Roboto"/>
              </a:rPr>
              <a:t>. À l’approche de la saison sèche, il (elle) redoute une nouvelle escalade des tensions. Les aînés des villages de </a:t>
            </a:r>
            <a:r>
              <a:rPr lang="fr-FR" b="0" i="0" u="none" strike="noStrike" baseline="0" err="1">
                <a:solidFill>
                  <a:srgbClr val="FFFFFF"/>
                </a:solidFill>
                <a:latin typeface="+mj-lt"/>
                <a:ea typeface="Roboto"/>
              </a:rPr>
              <a:t>Soppla</a:t>
            </a:r>
            <a:r>
              <a:rPr lang="fr-FR" b="0" i="0" u="none" strike="noStrike" baseline="0">
                <a:solidFill>
                  <a:srgbClr val="FFFFFF"/>
                </a:solidFill>
                <a:latin typeface="+mj-lt"/>
                <a:ea typeface="Roboto"/>
              </a:rPr>
              <a:t> et de </a:t>
            </a:r>
            <a:r>
              <a:rPr lang="fr-FR" b="0" i="0" u="none" strike="noStrike" baseline="0" err="1">
                <a:solidFill>
                  <a:srgbClr val="FFFFFF"/>
                </a:solidFill>
                <a:latin typeface="+mj-lt"/>
                <a:ea typeface="Roboto"/>
              </a:rPr>
              <a:t>Sigel</a:t>
            </a:r>
            <a:r>
              <a:rPr lang="fr-FR" b="0" i="0" u="none" strike="noStrike" baseline="0">
                <a:solidFill>
                  <a:srgbClr val="FFFFFF"/>
                </a:solidFill>
                <a:latin typeface="+mj-lt"/>
                <a:ea typeface="Roboto"/>
              </a:rPr>
              <a:t> ont demandé l’aide de l’ONU.</a:t>
            </a:r>
          </a:p>
          <a:p>
            <a:pPr marL="0" indent="0" algn="just">
              <a:buNone/>
            </a:pPr>
            <a:r>
              <a:rPr lang="fr-FR" b="0" i="0" u="none" strike="noStrike" baseline="0">
                <a:solidFill>
                  <a:srgbClr val="FFFFFF"/>
                </a:solidFill>
                <a:latin typeface="+mj-lt"/>
                <a:ea typeface="Roboto"/>
              </a:rPr>
              <a:t>Ayant reçu la confirmation, par l’officier(ère) des Nations Unies pour la coordination </a:t>
            </a:r>
            <a:r>
              <a:rPr lang="fr-FR" b="0" i="0" u="none" strike="noStrike" baseline="0" err="1">
                <a:solidFill>
                  <a:srgbClr val="FFFFFF"/>
                </a:solidFill>
                <a:latin typeface="+mj-lt"/>
                <a:ea typeface="Roboto"/>
              </a:rPr>
              <a:t>civilo</a:t>
            </a:r>
            <a:r>
              <a:rPr lang="fr-FR" b="0" i="0" u="none" strike="noStrike" baseline="0">
                <a:solidFill>
                  <a:srgbClr val="FFFFFF"/>
                </a:solidFill>
                <a:latin typeface="+mj-lt"/>
                <a:ea typeface="Roboto"/>
              </a:rPr>
              <a:t>-militaire (S9) de votre bataillon d’infanterie, qu’aucun projet de restauration du point d’eau n’était prévu, que ce soit par les autorités du </a:t>
            </a:r>
            <a:r>
              <a:rPr lang="fr-FR" b="0" i="0" u="none" strike="noStrike" baseline="0" err="1">
                <a:solidFill>
                  <a:srgbClr val="FFFFFF"/>
                </a:solidFill>
                <a:latin typeface="+mj-lt"/>
                <a:ea typeface="Roboto"/>
              </a:rPr>
              <a:t>Carana</a:t>
            </a:r>
            <a:r>
              <a:rPr lang="fr-FR" b="0" i="0" u="none" strike="noStrike" baseline="0">
                <a:solidFill>
                  <a:srgbClr val="FFFFFF"/>
                </a:solidFill>
                <a:latin typeface="+mj-lt"/>
                <a:ea typeface="Roboto"/>
              </a:rPr>
              <a:t>, des entrepreneurs civils ou des acteurs humanitaires, le (la) commandant(e) en second fait remarquer que votre bataillon d’infanterie dispose des moyens et des capacités nécessaires pour soutenir les efforts de reconstruction. Votre projet a été approuvé par le (la) Chef de la Mission ou l’autorité compétente.</a:t>
            </a:r>
            <a:endParaRPr lang="fr-FR" b="0" i="0" u="none" strike="noStrike" baseline="0">
              <a:solidFill>
                <a:srgbClr val="FFFFFF"/>
              </a:solidFill>
              <a:latin typeface="+mj-lt"/>
              <a:ea typeface="Roboto"/>
              <a:cs typeface="Calibri Light"/>
            </a:endParaRPr>
          </a:p>
          <a:p>
            <a:pPr marL="0" indent="0" algn="just">
              <a:buNone/>
            </a:pPr>
            <a:r>
              <a:rPr lang="fr-FR">
                <a:solidFill>
                  <a:srgbClr val="FFFFFF"/>
                </a:solidFill>
                <a:ea typeface="+mn-lt"/>
                <a:cs typeface="+mn-lt"/>
              </a:rPr>
              <a:t>Quelle action optimale proposeriez-vous pour la mise en œuvre du projet ? Quels sont les risques possibles pour les différentes parties prenantes ? Comment comptez-vous atténuer ces risques ?</a:t>
            </a:r>
            <a:endParaRPr lang="fr-FR" b="0" i="0" u="none" strike="noStrike" baseline="0">
              <a:solidFill>
                <a:srgbClr val="000000"/>
              </a:solidFill>
              <a:latin typeface="Calibri" panose="020F0502020204030204"/>
              <a:ea typeface="Calibri" panose="020F0502020204030204"/>
              <a:cs typeface="Calibri" panose="020F0502020204030204"/>
            </a:endParaRPr>
          </a:p>
        </p:txBody>
      </p:sp>
    </p:spTree>
    <p:extLst>
      <p:ext uri="{BB962C8B-B14F-4D97-AF65-F5344CB8AC3E}">
        <p14:creationId xmlns:p14="http://schemas.microsoft.com/office/powerpoint/2010/main" val="318448623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D422984-422B-4F31-87E7-A5316466EC1A}"/>
              </a:ext>
            </a:extLst>
          </p:cNvPr>
          <p:cNvSpPr>
            <a:spLocks noGrp="1"/>
          </p:cNvSpPr>
          <p:nvPr>
            <p:ph type="title"/>
          </p:nvPr>
        </p:nvSpPr>
        <p:spPr/>
        <p:txBody>
          <a:bodyPr/>
          <a:lstStyle/>
          <a:p>
            <a:r>
              <a:rPr lang="en-GB"/>
              <a:t>Aperçu des </a:t>
            </a:r>
            <a:r>
              <a:rPr lang="en-GB" err="1"/>
              <a:t>rôles</a:t>
            </a:r>
            <a:endParaRPr lang="fr-FR" err="1"/>
          </a:p>
        </p:txBody>
      </p:sp>
      <p:graphicFrame>
        <p:nvGraphicFramePr>
          <p:cNvPr id="5" name="Espace réservé du contenu 4">
            <a:extLst>
              <a:ext uri="{FF2B5EF4-FFF2-40B4-BE49-F238E27FC236}">
                <a16:creationId xmlns:a16="http://schemas.microsoft.com/office/drawing/2014/main" id="{D20C8991-00BD-4B53-98EC-83CA9918EB73}"/>
              </a:ext>
            </a:extLst>
          </p:cNvPr>
          <p:cNvGraphicFramePr>
            <a:graphicFrameLocks noGrp="1"/>
          </p:cNvGraphicFramePr>
          <p:nvPr>
            <p:ph idx="1"/>
            <p:extLst>
              <p:ext uri="{D42A27DB-BD31-4B8C-83A1-F6EECF244321}">
                <p14:modId xmlns:p14="http://schemas.microsoft.com/office/powerpoint/2010/main" val="1713810497"/>
              </p:ext>
            </p:extLst>
          </p:nvPr>
        </p:nvGraphicFramePr>
        <p:xfrm>
          <a:off x="520326" y="1690691"/>
          <a:ext cx="5757545" cy="4840763"/>
        </p:xfrm>
        <a:graphic>
          <a:graphicData uri="http://schemas.openxmlformats.org/drawingml/2006/table">
            <a:tbl>
              <a:tblPr firstRow="1" firstCol="1" bandRow="1">
                <a:tableStyleId>{5C22544A-7EE6-4342-B048-85BDC9FD1C3A}</a:tableStyleId>
              </a:tblPr>
              <a:tblGrid>
                <a:gridCol w="5757545">
                  <a:extLst>
                    <a:ext uri="{9D8B030D-6E8A-4147-A177-3AD203B41FA5}">
                      <a16:colId xmlns:a16="http://schemas.microsoft.com/office/drawing/2014/main" val="2048814748"/>
                    </a:ext>
                  </a:extLst>
                </a:gridCol>
              </a:tblGrid>
              <a:tr h="638852">
                <a:tc>
                  <a:txBody>
                    <a:bodyPr/>
                    <a:lstStyle/>
                    <a:p>
                      <a:pPr algn="just">
                        <a:lnSpc>
                          <a:spcPct val="107000"/>
                        </a:lnSpc>
                        <a:spcAft>
                          <a:spcPts val="800"/>
                        </a:spcAft>
                      </a:pPr>
                      <a:r>
                        <a:rPr lang="fr-FR" sz="1600">
                          <a:effectLst/>
                        </a:rPr>
                        <a:t>Spécialiste de la planification militaire des Nations Unies</a:t>
                      </a:r>
                      <a:r>
                        <a:rPr lang="en-GB" sz="1600">
                          <a:effectLst/>
                        </a:rPr>
                        <a:t> </a:t>
                      </a:r>
                      <a:endParaRPr lang="fr-FR"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254174369"/>
                  </a:ext>
                </a:extLst>
              </a:tr>
              <a:tr h="600273">
                <a:tc>
                  <a:txBody>
                    <a:bodyPr/>
                    <a:lstStyle/>
                    <a:p>
                      <a:pPr algn="just">
                        <a:lnSpc>
                          <a:spcPct val="107000"/>
                        </a:lnSpc>
                        <a:spcAft>
                          <a:spcPts val="800"/>
                        </a:spcAft>
                      </a:pPr>
                      <a:r>
                        <a:rPr lang="fr-FR" sz="1600">
                          <a:effectLst/>
                        </a:rPr>
                        <a:t>Officier des Nations Unies pour la coordination </a:t>
                      </a:r>
                      <a:r>
                        <a:rPr lang="fr-FR" sz="1600" err="1">
                          <a:effectLst/>
                        </a:rPr>
                        <a:t>civilo</a:t>
                      </a:r>
                      <a:r>
                        <a:rPr lang="fr-FR" sz="1600">
                          <a:effectLst/>
                        </a:rPr>
                        <a:t>-militaire (S9) à l'état-major de secteur</a:t>
                      </a:r>
                      <a:r>
                        <a:rPr lang="en-GB" sz="1600">
                          <a:effectLst/>
                        </a:rPr>
                        <a:t> </a:t>
                      </a:r>
                      <a:endParaRPr lang="fr-FR"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510633230"/>
                  </a:ext>
                </a:extLst>
              </a:tr>
              <a:tr h="600273">
                <a:tc>
                  <a:txBody>
                    <a:bodyPr/>
                    <a:lstStyle/>
                    <a:p>
                      <a:pPr algn="just">
                        <a:lnSpc>
                          <a:spcPct val="107000"/>
                        </a:lnSpc>
                        <a:spcAft>
                          <a:spcPts val="800"/>
                        </a:spcAft>
                      </a:pPr>
                      <a:r>
                        <a:rPr lang="en-GB" sz="1600" err="1">
                          <a:effectLst/>
                        </a:rPr>
                        <a:t>Ingénieur</a:t>
                      </a:r>
                      <a:r>
                        <a:rPr lang="en-GB" sz="1600">
                          <a:effectLst/>
                        </a:rPr>
                        <a:t> des Nations </a:t>
                      </a:r>
                      <a:r>
                        <a:rPr lang="en-GB" sz="1600" err="1">
                          <a:effectLst/>
                        </a:rPr>
                        <a:t>Unies</a:t>
                      </a:r>
                      <a:r>
                        <a:rPr lang="en-GB" sz="1600">
                          <a:effectLst/>
                        </a:rPr>
                        <a:t> </a:t>
                      </a:r>
                      <a:endParaRPr lang="fr-FR"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55320625"/>
                  </a:ext>
                </a:extLst>
              </a:tr>
              <a:tr h="600273">
                <a:tc>
                  <a:txBody>
                    <a:bodyPr/>
                    <a:lstStyle/>
                    <a:p>
                      <a:pPr lvl="0" algn="just">
                        <a:lnSpc>
                          <a:spcPct val="107000"/>
                        </a:lnSpc>
                        <a:spcAft>
                          <a:spcPts val="800"/>
                        </a:spcAft>
                        <a:buNone/>
                      </a:pPr>
                      <a:r>
                        <a:rPr lang="en-GB" sz="1600" b="1" i="0" u="none" strike="noStrike" noProof="0" err="1">
                          <a:effectLst/>
                          <a:latin typeface="Calibri"/>
                        </a:rPr>
                        <a:t>Coordonnateur</a:t>
                      </a:r>
                      <a:r>
                        <a:rPr lang="en-GB" sz="1600" b="1" i="0" u="none" strike="noStrike" noProof="0">
                          <a:effectLst/>
                          <a:latin typeface="Calibri"/>
                        </a:rPr>
                        <a:t> </a:t>
                      </a:r>
                      <a:r>
                        <a:rPr lang="en-GB" sz="1600" b="1" i="0" u="none" strike="noStrike" noProof="0" err="1">
                          <a:effectLst/>
                          <a:latin typeface="Calibri"/>
                        </a:rPr>
                        <a:t>militaire</a:t>
                      </a:r>
                      <a:r>
                        <a:rPr lang="en-GB" sz="1600" b="1" i="0" u="none" strike="noStrike" noProof="0">
                          <a:effectLst/>
                          <a:latin typeface="Calibri"/>
                        </a:rPr>
                        <a:t> des Nations </a:t>
                      </a:r>
                      <a:r>
                        <a:rPr lang="en-GB" sz="1600" b="1" i="0" u="none" strike="noStrike" noProof="0" err="1">
                          <a:effectLst/>
                          <a:latin typeface="Calibri"/>
                        </a:rPr>
                        <a:t>Unies</a:t>
                      </a:r>
                      <a:r>
                        <a:rPr lang="en-GB" sz="1600" b="1" i="0" u="none" strike="noStrike" noProof="0">
                          <a:effectLst/>
                          <a:latin typeface="Calibri"/>
                        </a:rPr>
                        <a:t> pour les questions de genre</a:t>
                      </a:r>
                      <a:endParaRPr lang="fr-FR" b="1"/>
                    </a:p>
                  </a:txBody>
                  <a:tcPr marL="68580" marR="68580" marT="0" marB="0"/>
                </a:tc>
                <a:extLst>
                  <a:ext uri="{0D108BD9-81ED-4DB2-BD59-A6C34878D82A}">
                    <a16:rowId xmlns:a16="http://schemas.microsoft.com/office/drawing/2014/main" val="2318998431"/>
                  </a:ext>
                </a:extLst>
              </a:tr>
              <a:tr h="600273">
                <a:tc>
                  <a:txBody>
                    <a:bodyPr/>
                    <a:lstStyle/>
                    <a:p>
                      <a:pPr algn="just">
                        <a:lnSpc>
                          <a:spcPct val="107000"/>
                        </a:lnSpc>
                        <a:spcAft>
                          <a:spcPts val="800"/>
                        </a:spcAft>
                      </a:pPr>
                      <a:r>
                        <a:rPr lang="fr-FR" sz="1600">
                          <a:effectLst/>
                        </a:rPr>
                        <a:t>Conseiller civil des Nations Unies pour les questions de genre</a:t>
                      </a:r>
                      <a:r>
                        <a:rPr lang="en-GB" sz="1600">
                          <a:effectLst/>
                        </a:rPr>
                        <a:t> </a:t>
                      </a:r>
                      <a:endParaRPr lang="fr-FR"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047592062"/>
                  </a:ext>
                </a:extLst>
              </a:tr>
              <a:tr h="600273">
                <a:tc>
                  <a:txBody>
                    <a:bodyPr/>
                    <a:lstStyle/>
                    <a:p>
                      <a:r>
                        <a:rPr lang="fr-FR" sz="1800" b="1" kern="1200">
                          <a:solidFill>
                            <a:schemeClr val="lt1"/>
                          </a:solidFill>
                          <a:effectLst/>
                          <a:latin typeface="+mn-lt"/>
                          <a:ea typeface="+mn-ea"/>
                          <a:cs typeface="+mn-cs"/>
                        </a:rPr>
                        <a:t>Conseiller civil des Nations Unies pour la protection de l’enfance</a:t>
                      </a:r>
                      <a:endParaRPr lang="en-US" sz="1800" b="1" kern="1200">
                        <a:solidFill>
                          <a:schemeClr val="lt1"/>
                        </a:solidFill>
                        <a:effectLst/>
                        <a:latin typeface="+mn-lt"/>
                        <a:ea typeface="+mn-ea"/>
                        <a:cs typeface="+mn-cs"/>
                      </a:endParaRPr>
                    </a:p>
                  </a:txBody>
                  <a:tcPr marL="68580" marR="68580" marT="0" marB="0"/>
                </a:tc>
                <a:extLst>
                  <a:ext uri="{0D108BD9-81ED-4DB2-BD59-A6C34878D82A}">
                    <a16:rowId xmlns:a16="http://schemas.microsoft.com/office/drawing/2014/main" val="2430948111"/>
                  </a:ext>
                </a:extLst>
              </a:tr>
              <a:tr h="600273">
                <a:tc>
                  <a:txBody>
                    <a:bodyPr/>
                    <a:lstStyle/>
                    <a:p>
                      <a:pPr algn="just">
                        <a:lnSpc>
                          <a:spcPct val="107000"/>
                        </a:lnSpc>
                        <a:spcAft>
                          <a:spcPts val="800"/>
                        </a:spcAft>
                      </a:pPr>
                      <a:r>
                        <a:rPr lang="fr-FR" sz="1600">
                          <a:effectLst/>
                        </a:rPr>
                        <a:t>Officière du renseignement militaire des Nations Unies</a:t>
                      </a:r>
                      <a:r>
                        <a:rPr lang="en-GB" sz="1600">
                          <a:effectLst/>
                        </a:rPr>
                        <a:t> </a:t>
                      </a:r>
                      <a:endParaRPr lang="fr-FR"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319616847"/>
                  </a:ext>
                </a:extLst>
              </a:tr>
              <a:tr h="600273">
                <a:tc>
                  <a:txBody>
                    <a:bodyPr/>
                    <a:lstStyle/>
                    <a:p>
                      <a:r>
                        <a:rPr lang="fr-FR" sz="1800" b="1" kern="1200">
                          <a:solidFill>
                            <a:schemeClr val="lt1"/>
                          </a:solidFill>
                          <a:effectLst/>
                          <a:latin typeface="+mn-lt"/>
                          <a:ea typeface="+mn-ea"/>
                          <a:cs typeface="+mn-cs"/>
                        </a:rPr>
                        <a:t>Représentante de la police des Nations Unies</a:t>
                      </a:r>
                      <a:endParaRPr lang="en-US" sz="1800" b="1" kern="1200">
                        <a:solidFill>
                          <a:schemeClr val="lt1"/>
                        </a:solidFill>
                        <a:effectLst/>
                        <a:latin typeface="+mn-lt"/>
                        <a:ea typeface="+mn-ea"/>
                        <a:cs typeface="+mn-cs"/>
                      </a:endParaRPr>
                    </a:p>
                    <a:p>
                      <a:pPr>
                        <a:lnSpc>
                          <a:spcPct val="107000"/>
                        </a:lnSpc>
                        <a:spcAft>
                          <a:spcPts val="800"/>
                        </a:spcAft>
                      </a:pPr>
                      <a:r>
                        <a:rPr lang="en-GB" sz="1600">
                          <a:effectLst/>
                        </a:rPr>
                        <a:t> </a:t>
                      </a:r>
                      <a:endParaRPr lang="fr-FR"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013566789"/>
                  </a:ext>
                </a:extLst>
              </a:tr>
            </a:tbl>
          </a:graphicData>
        </a:graphic>
      </p:graphicFrame>
      <p:graphicFrame>
        <p:nvGraphicFramePr>
          <p:cNvPr id="6" name="Tableau 5">
            <a:extLst>
              <a:ext uri="{FF2B5EF4-FFF2-40B4-BE49-F238E27FC236}">
                <a16:creationId xmlns:a16="http://schemas.microsoft.com/office/drawing/2014/main" id="{E12453BC-406A-439A-BE23-5DBD2BE64E25}"/>
              </a:ext>
            </a:extLst>
          </p:cNvPr>
          <p:cNvGraphicFramePr>
            <a:graphicFrameLocks noGrp="1"/>
          </p:cNvGraphicFramePr>
          <p:nvPr>
            <p:extLst>
              <p:ext uri="{D42A27DB-BD31-4B8C-83A1-F6EECF244321}">
                <p14:modId xmlns:p14="http://schemas.microsoft.com/office/powerpoint/2010/main" val="1158954567"/>
              </p:ext>
            </p:extLst>
          </p:nvPr>
        </p:nvGraphicFramePr>
        <p:xfrm>
          <a:off x="6422131" y="1774371"/>
          <a:ext cx="5757545" cy="4911916"/>
        </p:xfrm>
        <a:graphic>
          <a:graphicData uri="http://schemas.openxmlformats.org/drawingml/2006/table">
            <a:tbl>
              <a:tblPr firstRow="1" firstCol="1" bandRow="1">
                <a:tableStyleId>{5C22544A-7EE6-4342-B048-85BDC9FD1C3A}</a:tableStyleId>
              </a:tblPr>
              <a:tblGrid>
                <a:gridCol w="5757545">
                  <a:extLst>
                    <a:ext uri="{9D8B030D-6E8A-4147-A177-3AD203B41FA5}">
                      <a16:colId xmlns:a16="http://schemas.microsoft.com/office/drawing/2014/main" val="2557152252"/>
                    </a:ext>
                  </a:extLst>
                </a:gridCol>
              </a:tblGrid>
              <a:tr h="528141">
                <a:tc>
                  <a:txBody>
                    <a:bodyPr/>
                    <a:lstStyle/>
                    <a:p>
                      <a:pPr algn="just">
                        <a:lnSpc>
                          <a:spcPct val="107000"/>
                        </a:lnSpc>
                        <a:spcAft>
                          <a:spcPts val="800"/>
                        </a:spcAft>
                      </a:pPr>
                      <a:r>
                        <a:rPr lang="en-GB" sz="1600" err="1">
                          <a:effectLst/>
                        </a:rPr>
                        <a:t>Représentant</a:t>
                      </a:r>
                      <a:r>
                        <a:rPr lang="en-GB" sz="1600">
                          <a:effectLst/>
                        </a:rPr>
                        <a:t> du PNUD </a:t>
                      </a:r>
                      <a:endParaRPr lang="fr-FR"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440622830"/>
                  </a:ext>
                </a:extLst>
              </a:tr>
              <a:tr h="712831">
                <a:tc>
                  <a:txBody>
                    <a:bodyPr/>
                    <a:lstStyle/>
                    <a:p>
                      <a:pPr algn="just">
                        <a:lnSpc>
                          <a:spcPct val="107000"/>
                        </a:lnSpc>
                        <a:spcAft>
                          <a:spcPts val="800"/>
                        </a:spcAft>
                      </a:pPr>
                      <a:r>
                        <a:rPr lang="en-GB" sz="1600" err="1">
                          <a:effectLst/>
                        </a:rPr>
                        <a:t>Représentante</a:t>
                      </a:r>
                      <a:r>
                        <a:rPr lang="en-GB" sz="1600">
                          <a:effectLst/>
                        </a:rPr>
                        <a:t> </a:t>
                      </a:r>
                      <a:r>
                        <a:rPr lang="en-GB" sz="1600" err="1">
                          <a:effectLst/>
                        </a:rPr>
                        <a:t>d’une</a:t>
                      </a:r>
                      <a:r>
                        <a:rPr lang="en-GB" sz="1600">
                          <a:effectLst/>
                        </a:rPr>
                        <a:t> </a:t>
                      </a:r>
                      <a:r>
                        <a:rPr lang="en-GB" sz="1600" err="1">
                          <a:effectLst/>
                        </a:rPr>
                        <a:t>entreprise</a:t>
                      </a:r>
                      <a:r>
                        <a:rPr lang="en-GB" sz="1600">
                          <a:effectLst/>
                        </a:rPr>
                        <a:t> locale </a:t>
                      </a:r>
                      <a:endParaRPr lang="fr-FR"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548295311"/>
                  </a:ext>
                </a:extLst>
              </a:tr>
              <a:tr h="611824">
                <a:tc>
                  <a:txBody>
                    <a:bodyPr/>
                    <a:lstStyle/>
                    <a:p>
                      <a:pPr algn="just">
                        <a:lnSpc>
                          <a:spcPct val="107000"/>
                        </a:lnSpc>
                        <a:spcAft>
                          <a:spcPts val="800"/>
                        </a:spcAft>
                      </a:pPr>
                      <a:r>
                        <a:rPr lang="fr-FR" sz="1600">
                          <a:effectLst/>
                        </a:rPr>
                        <a:t>Représentant de la police locale</a:t>
                      </a:r>
                      <a:r>
                        <a:rPr lang="en-GB" sz="1600">
                          <a:effectLst/>
                        </a:rPr>
                        <a:t> </a:t>
                      </a:r>
                      <a:endParaRPr lang="fr-FR"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213454028"/>
                  </a:ext>
                </a:extLst>
              </a:tr>
              <a:tr h="611824">
                <a:tc>
                  <a:txBody>
                    <a:bodyPr/>
                    <a:lstStyle/>
                    <a:p>
                      <a:pPr algn="just">
                        <a:lnSpc>
                          <a:spcPct val="107000"/>
                        </a:lnSpc>
                        <a:spcAft>
                          <a:spcPts val="800"/>
                        </a:spcAft>
                      </a:pPr>
                      <a:r>
                        <a:rPr lang="fr-FR" sz="1600">
                          <a:effectLst/>
                        </a:rPr>
                        <a:t>Aîné du village de </a:t>
                      </a:r>
                      <a:r>
                        <a:rPr lang="fr-FR" sz="1600" err="1">
                          <a:effectLst/>
                        </a:rPr>
                        <a:t>Soppla</a:t>
                      </a:r>
                      <a:r>
                        <a:rPr lang="fr-FR" sz="1600">
                          <a:effectLst/>
                        </a:rPr>
                        <a:t> ou de </a:t>
                      </a:r>
                      <a:r>
                        <a:rPr lang="fr-FR" sz="1600" err="1">
                          <a:effectLst/>
                        </a:rPr>
                        <a:t>Sigel</a:t>
                      </a:r>
                      <a:endParaRPr lang="fr-FR"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460205461"/>
                  </a:ext>
                </a:extLst>
              </a:tr>
              <a:tr h="611824">
                <a:tc>
                  <a:txBody>
                    <a:bodyPr/>
                    <a:lstStyle/>
                    <a:p>
                      <a:pPr lvl="0" algn="just">
                        <a:lnSpc>
                          <a:spcPct val="107000"/>
                        </a:lnSpc>
                        <a:spcAft>
                          <a:spcPts val="800"/>
                        </a:spcAft>
                        <a:buNone/>
                      </a:pPr>
                      <a:r>
                        <a:rPr lang="en-GB" sz="1600" b="0" i="0" u="none" strike="noStrike" noProof="0" err="1">
                          <a:effectLst/>
                          <a:latin typeface="Calibri"/>
                        </a:rPr>
                        <a:t>Représentante</a:t>
                      </a:r>
                      <a:r>
                        <a:rPr lang="en-GB" sz="1600" b="0" i="0" u="none" strike="noStrike" noProof="0">
                          <a:effectLst/>
                          <a:latin typeface="Calibri"/>
                        </a:rPr>
                        <a:t> </a:t>
                      </a:r>
                      <a:r>
                        <a:rPr lang="en-GB" sz="1600" b="0" i="0" u="none" strike="noStrike" noProof="0" err="1">
                          <a:effectLst/>
                          <a:latin typeface="Calibri"/>
                        </a:rPr>
                        <a:t>d’une</a:t>
                      </a:r>
                      <a:r>
                        <a:rPr lang="en-GB" sz="1600" b="0" i="0" u="none" strike="noStrike" noProof="0">
                          <a:effectLst/>
                          <a:latin typeface="Calibri"/>
                        </a:rPr>
                        <a:t> organisation de la société civile </a:t>
                      </a:r>
                      <a:r>
                        <a:rPr lang="en-GB" sz="1600" b="0" i="0" u="none" strike="noStrike" noProof="0" err="1">
                          <a:effectLst/>
                          <a:latin typeface="Calibri"/>
                        </a:rPr>
                        <a:t>nouvellement</a:t>
                      </a:r>
                      <a:r>
                        <a:rPr lang="en-GB" sz="1600" b="0" i="0" u="none" strike="noStrike" noProof="0">
                          <a:effectLst/>
                          <a:latin typeface="Calibri"/>
                        </a:rPr>
                        <a:t> </a:t>
                      </a:r>
                      <a:r>
                        <a:rPr lang="en-GB" sz="1600" b="0" i="0" u="none" strike="noStrike" noProof="0" err="1">
                          <a:effectLst/>
                          <a:latin typeface="Calibri"/>
                        </a:rPr>
                        <a:t>créée</a:t>
                      </a:r>
                      <a:endParaRPr lang="fr-FR" err="1"/>
                    </a:p>
                  </a:txBody>
                  <a:tcPr marL="68580" marR="68580" marT="0" marB="0"/>
                </a:tc>
                <a:extLst>
                  <a:ext uri="{0D108BD9-81ED-4DB2-BD59-A6C34878D82A}">
                    <a16:rowId xmlns:a16="http://schemas.microsoft.com/office/drawing/2014/main" val="2720718423"/>
                  </a:ext>
                </a:extLst>
              </a:tr>
              <a:tr h="611824">
                <a:tc>
                  <a:txBody>
                    <a:bodyPr/>
                    <a:lstStyle/>
                    <a:p>
                      <a:pPr algn="just">
                        <a:lnSpc>
                          <a:spcPct val="107000"/>
                        </a:lnSpc>
                        <a:spcAft>
                          <a:spcPts val="800"/>
                        </a:spcAft>
                      </a:pPr>
                      <a:r>
                        <a:rPr lang="en-GB" sz="1600" err="1">
                          <a:effectLst/>
                        </a:rPr>
                        <a:t>Instituteur</a:t>
                      </a:r>
                      <a:r>
                        <a:rPr lang="en-GB" sz="1600">
                          <a:effectLst/>
                        </a:rPr>
                        <a:t> local </a:t>
                      </a:r>
                      <a:endParaRPr lang="fr-FR"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557448973"/>
                  </a:ext>
                </a:extLst>
              </a:tr>
              <a:tr h="611824">
                <a:tc>
                  <a:txBody>
                    <a:bodyPr/>
                    <a:lstStyle/>
                    <a:p>
                      <a:r>
                        <a:rPr lang="fr-FR" sz="1800" b="1" kern="1200">
                          <a:solidFill>
                            <a:schemeClr val="lt1"/>
                          </a:solidFill>
                          <a:effectLst/>
                          <a:latin typeface="+mn-lt"/>
                          <a:ea typeface="+mn-ea"/>
                          <a:cs typeface="+mn-cs"/>
                        </a:rPr>
                        <a:t>Observateur(</a:t>
                      </a:r>
                      <a:r>
                        <a:rPr lang="fr-FR" sz="1800" b="1" kern="1200" err="1">
                          <a:solidFill>
                            <a:schemeClr val="lt1"/>
                          </a:solidFill>
                          <a:effectLst/>
                          <a:latin typeface="+mn-lt"/>
                          <a:ea typeface="+mn-ea"/>
                          <a:cs typeface="+mn-cs"/>
                        </a:rPr>
                        <a:t>trice</a:t>
                      </a:r>
                      <a:r>
                        <a:rPr lang="fr-FR" sz="1800" b="1" kern="1200">
                          <a:solidFill>
                            <a:schemeClr val="lt1"/>
                          </a:solidFill>
                          <a:effectLst/>
                          <a:latin typeface="+mn-lt"/>
                          <a:ea typeface="+mn-ea"/>
                          <a:cs typeface="+mn-cs"/>
                        </a:rPr>
                        <a:t>) n</a:t>
                      </a:r>
                      <a:r>
                        <a:rPr lang="fr-FR" sz="1800" b="1" kern="1200" baseline="30000">
                          <a:solidFill>
                            <a:schemeClr val="lt1"/>
                          </a:solidFill>
                          <a:effectLst/>
                          <a:latin typeface="+mn-lt"/>
                          <a:ea typeface="+mn-ea"/>
                          <a:cs typeface="+mn-cs"/>
                        </a:rPr>
                        <a:t>o</a:t>
                      </a:r>
                      <a:r>
                        <a:rPr lang="fr-FR" sz="1800" b="1" kern="1200">
                          <a:solidFill>
                            <a:schemeClr val="lt1"/>
                          </a:solidFill>
                          <a:effectLst/>
                          <a:latin typeface="+mn-lt"/>
                          <a:ea typeface="+mn-ea"/>
                          <a:cs typeface="+mn-cs"/>
                        </a:rPr>
                        <a:t> 1</a:t>
                      </a:r>
                      <a:endParaRPr lang="en-US" sz="1800" b="1" kern="1200">
                        <a:solidFill>
                          <a:schemeClr val="lt1"/>
                        </a:solidFill>
                        <a:effectLst/>
                        <a:latin typeface="+mn-lt"/>
                        <a:ea typeface="+mn-ea"/>
                        <a:cs typeface="+mn-cs"/>
                      </a:endParaRPr>
                    </a:p>
                    <a:p>
                      <a:pPr algn="just">
                        <a:lnSpc>
                          <a:spcPct val="107000"/>
                        </a:lnSpc>
                        <a:spcAft>
                          <a:spcPts val="800"/>
                        </a:spcAft>
                      </a:pPr>
                      <a:r>
                        <a:rPr lang="en-GB" sz="1600">
                          <a:effectLst/>
                        </a:rPr>
                        <a:t> </a:t>
                      </a:r>
                      <a:endParaRPr lang="fr-FR"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582173878"/>
                  </a:ext>
                </a:extLst>
              </a:tr>
              <a:tr h="611824">
                <a:tc>
                  <a:txBody>
                    <a:bodyPr/>
                    <a:lstStyle/>
                    <a:p>
                      <a:r>
                        <a:rPr lang="fr-FR" sz="1800" b="1" kern="1200">
                          <a:solidFill>
                            <a:schemeClr val="lt1"/>
                          </a:solidFill>
                          <a:effectLst/>
                          <a:latin typeface="+mn-lt"/>
                          <a:ea typeface="+mn-ea"/>
                          <a:cs typeface="+mn-cs"/>
                        </a:rPr>
                        <a:t>Observateur(</a:t>
                      </a:r>
                      <a:r>
                        <a:rPr lang="fr-FR" sz="1800" b="1" kern="1200" err="1">
                          <a:solidFill>
                            <a:schemeClr val="lt1"/>
                          </a:solidFill>
                          <a:effectLst/>
                          <a:latin typeface="+mn-lt"/>
                          <a:ea typeface="+mn-ea"/>
                          <a:cs typeface="+mn-cs"/>
                        </a:rPr>
                        <a:t>trice</a:t>
                      </a:r>
                      <a:r>
                        <a:rPr lang="fr-FR" sz="1800" b="1" kern="1200">
                          <a:solidFill>
                            <a:schemeClr val="lt1"/>
                          </a:solidFill>
                          <a:effectLst/>
                          <a:latin typeface="+mn-lt"/>
                          <a:ea typeface="+mn-ea"/>
                          <a:cs typeface="+mn-cs"/>
                        </a:rPr>
                        <a:t>) n</a:t>
                      </a:r>
                      <a:r>
                        <a:rPr lang="fr-FR" sz="1800" b="1" kern="1200" baseline="30000">
                          <a:solidFill>
                            <a:schemeClr val="lt1"/>
                          </a:solidFill>
                          <a:effectLst/>
                          <a:latin typeface="+mn-lt"/>
                          <a:ea typeface="+mn-ea"/>
                          <a:cs typeface="+mn-cs"/>
                        </a:rPr>
                        <a:t>o</a:t>
                      </a:r>
                      <a:r>
                        <a:rPr lang="fr-FR" sz="1800" b="1" kern="1200">
                          <a:solidFill>
                            <a:schemeClr val="lt1"/>
                          </a:solidFill>
                          <a:effectLst/>
                          <a:latin typeface="+mn-lt"/>
                          <a:ea typeface="+mn-ea"/>
                          <a:cs typeface="+mn-cs"/>
                        </a:rPr>
                        <a:t> 2</a:t>
                      </a:r>
                      <a:r>
                        <a:rPr lang="en-GB" sz="1600">
                          <a:effectLst/>
                        </a:rPr>
                        <a:t> </a:t>
                      </a:r>
                      <a:endParaRPr lang="fr-FR"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019845044"/>
                  </a:ext>
                </a:extLst>
              </a:tr>
            </a:tbl>
          </a:graphicData>
        </a:graphic>
      </p:graphicFrame>
    </p:spTree>
    <p:extLst>
      <p:ext uri="{BB962C8B-B14F-4D97-AF65-F5344CB8AC3E}">
        <p14:creationId xmlns:p14="http://schemas.microsoft.com/office/powerpoint/2010/main" val="328349742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3FA7D70-A8F2-46C5-909F-E1894273A101}"/>
              </a:ext>
            </a:extLst>
          </p:cNvPr>
          <p:cNvSpPr>
            <a:spLocks noGrp="1"/>
          </p:cNvSpPr>
          <p:nvPr>
            <p:ph type="title"/>
          </p:nvPr>
        </p:nvSpPr>
        <p:spPr/>
        <p:txBody>
          <a:bodyPr/>
          <a:lstStyle/>
          <a:p>
            <a:endParaRPr lang="en-GB" noProof="0"/>
          </a:p>
        </p:txBody>
      </p:sp>
      <p:sp>
        <p:nvSpPr>
          <p:cNvPr id="3" name="Espace réservé du contenu 2">
            <a:extLst>
              <a:ext uri="{FF2B5EF4-FFF2-40B4-BE49-F238E27FC236}">
                <a16:creationId xmlns:a16="http://schemas.microsoft.com/office/drawing/2014/main" id="{837A3470-09F2-43BF-AA1F-E4750FF46AAE}"/>
              </a:ext>
            </a:extLst>
          </p:cNvPr>
          <p:cNvSpPr>
            <a:spLocks noGrp="1"/>
          </p:cNvSpPr>
          <p:nvPr>
            <p:ph idx="1"/>
          </p:nvPr>
        </p:nvSpPr>
        <p:spPr/>
        <p:txBody>
          <a:bodyPr vert="horz" lIns="91440" tIns="45720" rIns="91440" bIns="45720" rtlCol="0" anchor="t">
            <a:normAutofit/>
          </a:bodyPr>
          <a:lstStyle/>
          <a:p>
            <a:pPr marL="0" indent="0">
              <a:buNone/>
            </a:pPr>
            <a:endParaRPr lang="en-GB" noProof="0">
              <a:solidFill>
                <a:srgbClr val="FF7100"/>
              </a:solidFill>
            </a:endParaRPr>
          </a:p>
          <a:p>
            <a:pPr marL="0" indent="0">
              <a:buNone/>
            </a:pPr>
            <a:endParaRPr lang="en-GB" noProof="0">
              <a:solidFill>
                <a:srgbClr val="FF7100"/>
              </a:solidFill>
            </a:endParaRPr>
          </a:p>
          <a:p>
            <a:pPr marL="0" indent="0" algn="ctr">
              <a:buNone/>
            </a:pPr>
            <a:r>
              <a:rPr lang="en-GB" sz="6600" b="1">
                <a:solidFill>
                  <a:srgbClr val="FF7100"/>
                </a:solidFill>
              </a:rPr>
              <a:t>EXERCICE DE SIMULATION</a:t>
            </a:r>
            <a:endParaRPr lang="en-GB" sz="6600" b="1" noProof="0">
              <a:solidFill>
                <a:srgbClr val="FF7100"/>
              </a:solidFill>
              <a:ea typeface="Calibri"/>
              <a:cs typeface="Calibri"/>
            </a:endParaRPr>
          </a:p>
        </p:txBody>
      </p:sp>
    </p:spTree>
    <p:extLst>
      <p:ext uri="{BB962C8B-B14F-4D97-AF65-F5344CB8AC3E}">
        <p14:creationId xmlns:p14="http://schemas.microsoft.com/office/powerpoint/2010/main" val="366640371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C03B476E85AC8342866B6524D17E8A86" ma:contentTypeVersion="15" ma:contentTypeDescription="Create a new document." ma:contentTypeScope="" ma:versionID="6f4255f04ee179430cc104f91b0200fd">
  <xsd:schema xmlns:xsd="http://www.w3.org/2001/XMLSchema" xmlns:xs="http://www.w3.org/2001/XMLSchema" xmlns:p="http://schemas.microsoft.com/office/2006/metadata/properties" xmlns:ns2="2a1b13b6-5cb9-4595-b3a5-ce37c490501b" xmlns:ns3="1182e6f1-0aed-4d70-b952-9ad3a2aa56b1" targetNamespace="http://schemas.microsoft.com/office/2006/metadata/properties" ma:root="true" ma:fieldsID="6d9e584548addd11aa168e3962c0e029" ns2:_="" ns3:_="">
    <xsd:import namespace="2a1b13b6-5cb9-4595-b3a5-ce37c490501b"/>
    <xsd:import namespace="1182e6f1-0aed-4d70-b952-9ad3a2aa56b1"/>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DateTaken" minOccurs="0"/>
                <xsd:element ref="ns2:lcf76f155ced4ddcb4097134ff3c332f" minOccurs="0"/>
                <xsd:element ref="ns3:TaxCatchAll" minOccurs="0"/>
                <xsd:element ref="ns2:MediaServiceLocation" minOccurs="0"/>
                <xsd:element ref="ns2:MediaServiceGenerationTime" minOccurs="0"/>
                <xsd:element ref="ns2:MediaServiceEventHashCode" minOccurs="0"/>
                <xsd:element ref="ns2:MediaServiceOCR" minOccurs="0"/>
                <xsd:element ref="ns2:MediaLengthInSeconds" minOccurs="0"/>
                <xsd:element ref="ns2:Modifiedby"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a1b13b6-5cb9-4595-b3a5-ce37c490501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lcf76f155ced4ddcb4097134ff3c332f" ma:index="14" nillable="true" ma:taxonomy="true" ma:internalName="lcf76f155ced4ddcb4097134ff3c332f" ma:taxonomyFieldName="MediaServiceImageTags" ma:displayName="Image Tags" ma:readOnly="false" ma:fieldId="{5cf76f15-5ced-4ddc-b409-7134ff3c332f}" ma:taxonomyMulti="true" ma:sspId="78175662-8596-484a-92c7-351d01561e22" ma:termSetId="09814cd3-568e-fe90-9814-8d621ff8fb84" ma:anchorId="fba54fb3-c3e1-fe81-a776-ca4b69148c4d" ma:open="true" ma:isKeyword="false">
      <xsd:complexType>
        <xsd:sequence>
          <xsd:element ref="pc:Terms" minOccurs="0" maxOccurs="1"/>
        </xsd:sequence>
      </xsd:complexType>
    </xsd:element>
    <xsd:element name="MediaServiceLocation" ma:index="16" nillable="true" ma:displayName="Location" ma:indexed="true" ma:internalName="MediaServiceLocation"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MediaLengthInSeconds" ma:index="20" nillable="true" ma:displayName="MediaLengthInSeconds" ma:hidden="true" ma:internalName="MediaLengthInSeconds" ma:readOnly="true">
      <xsd:simpleType>
        <xsd:restriction base="dms:Unknown"/>
      </xsd:simpleType>
    </xsd:element>
    <xsd:element name="Modifiedby" ma:index="21" nillable="true" ma:displayName="Modified by" ma:format="Dropdown" ma:list="UserInfo" ma:SharePointGroup="0" ma:internalName="Modifiedby">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1182e6f1-0aed-4d70-b952-9ad3a2aa56b1" elementFormDefault="qualified">
    <xsd:import namespace="http://schemas.microsoft.com/office/2006/documentManagement/types"/>
    <xsd:import namespace="http://schemas.microsoft.com/office/infopath/2007/PartnerControls"/>
    <xsd:element name="TaxCatchAll" ma:index="15" nillable="true" ma:displayName="Taxonomy Catch All Column" ma:hidden="true" ma:list="{23755600-0716-459b-b585-a330963190da}" ma:internalName="TaxCatchAll" ma:showField="CatchAllData" ma:web="1182e6f1-0aed-4d70-b952-9ad3a2aa56b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1182e6f1-0aed-4d70-b952-9ad3a2aa56b1" xsi:nil="true"/>
    <lcf76f155ced4ddcb4097134ff3c332f xmlns="2a1b13b6-5cb9-4595-b3a5-ce37c490501b">
      <Terms xmlns="http://schemas.microsoft.com/office/infopath/2007/PartnerControls"/>
    </lcf76f155ced4ddcb4097134ff3c332f>
    <Modifiedby xmlns="2a1b13b6-5cb9-4595-b3a5-ce37c490501b">
      <UserInfo>
        <DisplayName/>
        <AccountId xsi:nil="true"/>
        <AccountType/>
      </UserInfo>
    </Modifiedby>
  </documentManagement>
</p:properties>
</file>

<file path=customXml/itemProps1.xml><?xml version="1.0" encoding="utf-8"?>
<ds:datastoreItem xmlns:ds="http://schemas.openxmlformats.org/officeDocument/2006/customXml" ds:itemID="{F0D6CCE6-CB45-4D54-AD50-94990E113BD8}"/>
</file>

<file path=customXml/itemProps2.xml><?xml version="1.0" encoding="utf-8"?>
<ds:datastoreItem xmlns:ds="http://schemas.openxmlformats.org/officeDocument/2006/customXml" ds:itemID="{65543C0C-5021-4F61-96B7-AE8D10BD87B7}"/>
</file>

<file path=customXml/itemProps3.xml><?xml version="1.0" encoding="utf-8"?>
<ds:datastoreItem xmlns:ds="http://schemas.openxmlformats.org/officeDocument/2006/customXml" ds:itemID="{4F1BE36D-A242-4E23-8BD2-D7E2C7AAEFDE}"/>
</file>

<file path=docMetadata/LabelInfo.xml><?xml version="1.0" encoding="utf-8"?>
<clbl:labelList xmlns:clbl="http://schemas.microsoft.com/office/2020/mipLabelMetadata">
  <clbl:label id="{0f9e35db-544f-4f60-bdcc-5ea416e6dc70}" enabled="0" method="" siteId="{0f9e35db-544f-4f60-bdcc-5ea416e6dc70}" removed="1"/>
</clbl:labelList>
</file>

<file path=docProps/app.xml><?xml version="1.0" encoding="utf-8"?>
<Properties xmlns="http://schemas.openxmlformats.org/officeDocument/2006/extended-properties" xmlns:vt="http://schemas.openxmlformats.org/officeDocument/2006/docPropsVTypes">
  <Application>Microsoft Office PowerPoint</Application>
  <PresentationFormat>Grand écran</PresentationFormat>
  <Slides>13</Slides>
  <Notes>13</Notes>
  <HiddenSlides>0</HiddenSlides>
  <ScaleCrop>false</ScaleCrop>
  <HeadingPairs>
    <vt:vector size="4" baseType="variant">
      <vt:variant>
        <vt:lpstr>Thème</vt:lpstr>
      </vt:variant>
      <vt:variant>
        <vt:i4>2</vt:i4>
      </vt:variant>
      <vt:variant>
        <vt:lpstr>Titres des diapositives</vt:lpstr>
      </vt:variant>
      <vt:variant>
        <vt:i4>13</vt:i4>
      </vt:variant>
    </vt:vector>
  </HeadingPairs>
  <TitlesOfParts>
    <vt:vector size="15" baseType="lpstr">
      <vt:lpstr>Office Theme</vt:lpstr>
      <vt:lpstr>Thème Office</vt:lpstr>
      <vt:lpstr>ÉTUDE DE CAS NO 3 CONCEVOIR DES PROJETS D’AIDE AUX CIVILS TENANT COMPTE DES QUESTIONS DE GENRE</vt:lpstr>
      <vt:lpstr>Présentation PowerPoint</vt:lpstr>
      <vt:lpstr>Présentation PowerPoint</vt:lpstr>
      <vt:lpstr>Présentation PowerPoint</vt:lpstr>
      <vt:lpstr>Cadre</vt:lpstr>
      <vt:lpstr>Cadre (suite)</vt:lpstr>
      <vt:lpstr>Task</vt:lpstr>
      <vt:lpstr>Aperçu des rôles</vt:lpstr>
      <vt:lpstr>Présentation PowerPoint</vt:lpstr>
      <vt:lpstr>Scénario</vt:lpstr>
      <vt:lpstr>Scénario</vt:lpstr>
      <vt:lpstr>Présentation PowerPoint</vt:lpstr>
      <vt:lpstr>Rappel!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Ruth Ouattara</dc:creator>
  <cp:revision>4</cp:revision>
  <dcterms:created xsi:type="dcterms:W3CDTF">2025-08-06T21:30:57Z</dcterms:created>
  <dcterms:modified xsi:type="dcterms:W3CDTF">2025-08-29T14:25:31Z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0x010100C03B476E85AC8342866B6524D17E8A86</vt:lpwstr>
  </property>
</Properties>
</file>